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1" r:id="rId2"/>
    <p:sldId id="267" r:id="rId3"/>
    <p:sldId id="277" r:id="rId4"/>
    <p:sldId id="278" r:id="rId5"/>
    <p:sldId id="291" r:id="rId6"/>
    <p:sldId id="271" r:id="rId7"/>
    <p:sldId id="284" r:id="rId8"/>
    <p:sldId id="285" r:id="rId9"/>
    <p:sldId id="289" r:id="rId10"/>
    <p:sldId id="286" r:id="rId11"/>
    <p:sldId id="290" r:id="rId12"/>
    <p:sldId id="295" r:id="rId13"/>
    <p:sldId id="268" r:id="rId14"/>
    <p:sldId id="270" r:id="rId15"/>
    <p:sldId id="269" r:id="rId16"/>
    <p:sldId id="266" r:id="rId17"/>
    <p:sldId id="272" r:id="rId18"/>
    <p:sldId id="293" r:id="rId19"/>
    <p:sldId id="279" r:id="rId20"/>
    <p:sldId id="282" r:id="rId21"/>
    <p:sldId id="274" r:id="rId22"/>
    <p:sldId id="280" r:id="rId23"/>
    <p:sldId id="273" r:id="rId24"/>
    <p:sldId id="281" r:id="rId25"/>
    <p:sldId id="283" r:id="rId26"/>
    <p:sldId id="294" r:id="rId27"/>
    <p:sldId id="259" r:id="rId28"/>
    <p:sldId id="276" r:id="rId29"/>
    <p:sldId id="287" r:id="rId30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66"/>
    <a:srgbClr val="1E3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4" autoAdjust="0"/>
    <p:restoredTop sz="77952" autoAdjust="0"/>
  </p:normalViewPr>
  <p:slideViewPr>
    <p:cSldViewPr snapToGrid="0">
      <p:cViewPr varScale="1">
        <p:scale>
          <a:sx n="68" d="100"/>
          <a:sy n="68" d="100"/>
        </p:scale>
        <p:origin x="1219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5"/>
          </a:xfrm>
          <a:prstGeom prst="rect">
            <a:avLst/>
          </a:prstGeom>
        </p:spPr>
        <p:txBody>
          <a:bodyPr vert="horz" lIns="93102" tIns="46552" rIns="93102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5"/>
          </a:xfrm>
          <a:prstGeom prst="rect">
            <a:avLst/>
          </a:prstGeom>
        </p:spPr>
        <p:txBody>
          <a:bodyPr vert="horz" lIns="93102" tIns="46552" rIns="93102" bIns="46552" rtlCol="0"/>
          <a:lstStyle>
            <a:lvl1pPr algn="r">
              <a:defRPr sz="1200"/>
            </a:lvl1pPr>
          </a:lstStyle>
          <a:p>
            <a:fld id="{CAE97A39-EB1D-44D3-8A94-5B7E9F972734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72125" cy="3135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2" tIns="46552" rIns="93102" bIns="465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6"/>
            <a:ext cx="5603240" cy="3657958"/>
          </a:xfrm>
          <a:prstGeom prst="rect">
            <a:avLst/>
          </a:prstGeom>
        </p:spPr>
        <p:txBody>
          <a:bodyPr vert="horz" lIns="93102" tIns="46552" rIns="93102" bIns="4655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4"/>
          </a:xfrm>
          <a:prstGeom prst="rect">
            <a:avLst/>
          </a:prstGeom>
        </p:spPr>
        <p:txBody>
          <a:bodyPr vert="horz" lIns="93102" tIns="46552" rIns="93102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4"/>
          </a:xfrm>
          <a:prstGeom prst="rect">
            <a:avLst/>
          </a:prstGeom>
        </p:spPr>
        <p:txBody>
          <a:bodyPr vert="horz" lIns="93102" tIns="46552" rIns="93102" bIns="46552" rtlCol="0" anchor="b"/>
          <a:lstStyle>
            <a:lvl1pPr algn="r">
              <a:defRPr sz="1200"/>
            </a:lvl1pPr>
          </a:lstStyle>
          <a:p>
            <a:fld id="{7FE3A2E0-C359-4E21-8E1A-955277A4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9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rousseau@archatl.com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Esta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guía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usada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gran </a:t>
            </a:r>
            <a:r>
              <a:rPr lang="en-US" baseline="0" dirty="0" err="1" smtClean="0"/>
              <a:t>variedad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situaciones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ejemplo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parroquias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hogares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asilos</a:t>
            </a:r>
            <a:r>
              <a:rPr lang="en-US" baseline="0" dirty="0" smtClean="0"/>
              <a:t>, etc.) para </a:t>
            </a:r>
            <a:r>
              <a:rPr lang="en-US" baseline="0" dirty="0" err="1" smtClean="0"/>
              <a:t>involucrar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proceso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sinodal</a:t>
            </a:r>
            <a:r>
              <a:rPr lang="en-US" baseline="0" dirty="0" smtClean="0"/>
              <a:t> a las personas que </a:t>
            </a:r>
            <a:r>
              <a:rPr lang="en-US" baseline="0" dirty="0" err="1" smtClean="0"/>
              <a:t>están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atravezando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alguna</a:t>
            </a:r>
            <a:r>
              <a:rPr lang="en-US" baseline="0" dirty="0" smtClean="0"/>
              <a:t> de las </a:t>
            </a:r>
            <a:r>
              <a:rPr lang="en-US" baseline="0" dirty="0" err="1" smtClean="0"/>
              <a:t>formas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etapas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demencia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guía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usada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manera</a:t>
            </a:r>
            <a:r>
              <a:rPr lang="en-US" baseline="0" dirty="0" smtClean="0"/>
              <a:t> individual o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grupos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pequeños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favor </a:t>
            </a:r>
            <a:r>
              <a:rPr lang="en-US" baseline="0" dirty="0" err="1" smtClean="0"/>
              <a:t>haga</a:t>
            </a:r>
            <a:r>
              <a:rPr lang="en-US" baseline="0" dirty="0" smtClean="0"/>
              <a:t> las </a:t>
            </a:r>
            <a:r>
              <a:rPr lang="en-US" baseline="0" dirty="0" err="1" smtClean="0"/>
              <a:t>adaptaciones</a:t>
            </a:r>
            <a:r>
              <a:rPr lang="en-US" baseline="0" dirty="0" smtClean="0"/>
              <a:t> que </a:t>
            </a:r>
            <a:r>
              <a:rPr lang="en-US" baseline="0" dirty="0" err="1" smtClean="0"/>
              <a:t>sean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necesarias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según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situación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pPr defTabSz="913668">
              <a:defRPr/>
            </a:pPr>
            <a:r>
              <a:rPr lang="en-US" baseline="0" dirty="0" smtClean="0"/>
              <a:t>Los </a:t>
            </a:r>
            <a:r>
              <a:rPr lang="en-US" baseline="0" dirty="0" err="1" smtClean="0"/>
              <a:t>informes</a:t>
            </a:r>
            <a:r>
              <a:rPr lang="en-US" baseline="0" dirty="0" smtClean="0"/>
              <a:t> de las </a:t>
            </a:r>
            <a:r>
              <a:rPr lang="en-US" baseline="0" dirty="0" err="1" smtClean="0"/>
              <a:t>sesiones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escucha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pueden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enviadas</a:t>
            </a:r>
            <a:r>
              <a:rPr lang="en-US" baseline="0" dirty="0" smtClean="0"/>
              <a:t> al </a:t>
            </a:r>
            <a:r>
              <a:rPr lang="en-US" baseline="0" dirty="0" err="1" smtClean="0"/>
              <a:t>coordinador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Sínodo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parroquia</a:t>
            </a:r>
            <a:r>
              <a:rPr lang="en-US" baseline="0" dirty="0" smtClean="0"/>
              <a:t> o a Maggie Rousseau, </a:t>
            </a:r>
            <a:r>
              <a:rPr lang="en-US" baseline="0" dirty="0" err="1" smtClean="0"/>
              <a:t>Directora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Ministerio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Discapacidades</a:t>
            </a:r>
            <a:r>
              <a:rPr lang="en-US" baseline="0" dirty="0" smtClean="0"/>
              <a:t> </a:t>
            </a:r>
            <a:r>
              <a:rPr lang="en-US" dirty="0" smtClean="0">
                <a:hlinkClick r:id="rId3"/>
              </a:rPr>
              <a:t>mrousseau@archatl.com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3A2E0-C359-4E21-8E1A-955277A415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23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Jesús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aquí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verdad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Encienda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vela para </a:t>
            </a:r>
            <a:r>
              <a:rPr lang="en-US" baseline="0" dirty="0" err="1" smtClean="0"/>
              <a:t>recordar</a:t>
            </a:r>
            <a:r>
              <a:rPr lang="en-US" baseline="0" dirty="0" smtClean="0"/>
              <a:t> que </a:t>
            </a:r>
            <a:r>
              <a:rPr lang="en-US" baseline="0" dirty="0" err="1" smtClean="0"/>
              <a:t>Jesús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está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nosotros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mientras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reunidos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3A2E0-C359-4E21-8E1A-955277A415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74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029"/>
            <a:r>
              <a:rPr lang="en-US" dirty="0" err="1" smtClean="0"/>
              <a:t>Jesús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Palabra. </a:t>
            </a:r>
            <a:r>
              <a:rPr lang="en-US" dirty="0" err="1" smtClean="0"/>
              <a:t>Muestre</a:t>
            </a:r>
            <a:r>
              <a:rPr lang="en-US" dirty="0" smtClean="0"/>
              <a:t> la </a:t>
            </a:r>
            <a:r>
              <a:rPr lang="en-US" dirty="0" err="1" smtClean="0"/>
              <a:t>Biblia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3A2E0-C359-4E21-8E1A-955277A415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98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Haga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dibujo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escriba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corto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sobre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vida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Jesús</a:t>
            </a:r>
            <a:r>
              <a:rPr lang="en-US" baseline="0" dirty="0" smtClean="0"/>
              <a:t> para </a:t>
            </a:r>
            <a:r>
              <a:rPr lang="en-US" baseline="0" dirty="0" err="1" smtClean="0"/>
              <a:t>compartir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demás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3A2E0-C359-4E21-8E1A-955277A415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01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029">
              <a:defRPr/>
            </a:pP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turnos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uno</a:t>
            </a:r>
            <a:r>
              <a:rPr lang="en-US" baseline="0" dirty="0" smtClean="0"/>
              <a:t> a la </a:t>
            </a:r>
            <a:r>
              <a:rPr lang="en-US" baseline="0" dirty="0" err="1" smtClean="0"/>
              <a:t>vez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compartamos</a:t>
            </a:r>
            <a:r>
              <a:rPr lang="en-US" baseline="0" dirty="0" smtClean="0"/>
              <a:t> lo que </a:t>
            </a:r>
            <a:r>
              <a:rPr lang="en-US" baseline="0" dirty="0" err="1" smtClean="0"/>
              <a:t>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felices</a:t>
            </a:r>
            <a:r>
              <a:rPr lang="en-US" baseline="0" dirty="0" smtClean="0"/>
              <a:t> y lo que </a:t>
            </a:r>
            <a:r>
              <a:rPr lang="en-US" baseline="0" dirty="0" err="1" smtClean="0"/>
              <a:t>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poner</a:t>
            </a:r>
            <a:r>
              <a:rPr lang="en-US" baseline="0" dirty="0" smtClean="0"/>
              <a:t> tristes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Iglesia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3A2E0-C359-4E21-8E1A-955277A415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12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029">
              <a:defRPr/>
            </a:pP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turnos</a:t>
            </a:r>
            <a:r>
              <a:rPr lang="en-US" dirty="0" smtClean="0"/>
              <a:t>, </a:t>
            </a:r>
            <a:r>
              <a:rPr lang="en-US" dirty="0" err="1" smtClean="0"/>
              <a:t>uno</a:t>
            </a:r>
            <a:r>
              <a:rPr lang="en-US" dirty="0" smtClean="0"/>
              <a:t> a la </a:t>
            </a:r>
            <a:r>
              <a:rPr lang="en-US" dirty="0" err="1" smtClean="0"/>
              <a:t>vez</a:t>
            </a:r>
            <a:r>
              <a:rPr lang="en-US" dirty="0" smtClean="0"/>
              <a:t>, </a:t>
            </a:r>
            <a:r>
              <a:rPr lang="en-US" dirty="0" err="1" smtClean="0"/>
              <a:t>compartamos</a:t>
            </a:r>
            <a:r>
              <a:rPr lang="en-US" baseline="0" dirty="0" smtClean="0"/>
              <a:t> lo que </a:t>
            </a:r>
            <a:r>
              <a:rPr lang="en-US" baseline="0" dirty="0" err="1" smtClean="0"/>
              <a:t>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felices</a:t>
            </a:r>
            <a:r>
              <a:rPr lang="en-US" baseline="0" dirty="0" smtClean="0"/>
              <a:t> y lo que </a:t>
            </a:r>
            <a:r>
              <a:rPr lang="en-US" baseline="0" dirty="0" err="1" smtClean="0"/>
              <a:t>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poner</a:t>
            </a:r>
            <a:r>
              <a:rPr lang="en-US" baseline="0" dirty="0" smtClean="0"/>
              <a:t> tristes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iglesia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3A2E0-C359-4E21-8E1A-955277A415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96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CONVERSACIÓN.</a:t>
            </a:r>
            <a:r>
              <a:rPr lang="en-US" baseline="0" dirty="0" smtClean="0"/>
              <a:t> (Si </a:t>
            </a:r>
            <a:r>
              <a:rPr lang="en-US" baseline="0" dirty="0" err="1" smtClean="0"/>
              <a:t>prefiere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hacer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dibujo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escoger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alguna</a:t>
            </a:r>
            <a:r>
              <a:rPr lang="en-US" baseline="0" dirty="0" smtClean="0"/>
              <a:t> de las </a:t>
            </a:r>
            <a:r>
              <a:rPr lang="en-US" baseline="0" dirty="0" err="1" smtClean="0"/>
              <a:t>fotografías</a:t>
            </a:r>
            <a:r>
              <a:rPr lang="en-US" baseline="0" dirty="0" smtClean="0"/>
              <a:t> de un </a:t>
            </a:r>
            <a:r>
              <a:rPr lang="en-US" baseline="0" dirty="0" err="1" smtClean="0"/>
              <a:t>libro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revista</a:t>
            </a:r>
            <a:r>
              <a:rPr lang="en-US" baseline="0" dirty="0" smtClean="0"/>
              <a:t> de las </a:t>
            </a:r>
            <a:r>
              <a:rPr lang="en-US" baseline="0" dirty="0" err="1" smtClean="0"/>
              <a:t>cosas</a:t>
            </a:r>
            <a:r>
              <a:rPr lang="en-US" baseline="0" dirty="0" smtClean="0"/>
              <a:t> que </a:t>
            </a:r>
            <a:r>
              <a:rPr lang="en-US" baseline="0" dirty="0" err="1" smtClean="0"/>
              <a:t>quisiera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hacer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iglesia</a:t>
            </a:r>
            <a:r>
              <a:rPr lang="en-US" baseline="0" dirty="0" smtClean="0"/>
              <a:t>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3A2E0-C359-4E21-8E1A-955277A415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7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Seleccione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alguna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estas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preguntas</a:t>
            </a:r>
            <a:r>
              <a:rPr lang="en-US" baseline="0" dirty="0" smtClean="0"/>
              <a:t> para </a:t>
            </a:r>
            <a:r>
              <a:rPr lang="en-US" baseline="0" dirty="0" err="1" smtClean="0"/>
              <a:t>guiar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</a:t>
            </a:r>
            <a:r>
              <a:rPr lang="en-US" baseline="0" dirty="0" smtClean="0"/>
              <a:t> parte de la </a:t>
            </a:r>
            <a:r>
              <a:rPr lang="en-US" baseline="0" dirty="0" err="1" smtClean="0"/>
              <a:t>conversación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3A2E0-C359-4E21-8E1A-955277A415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3A2E0-C359-4E21-8E1A-955277A4155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74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Algunas</a:t>
            </a:r>
            <a:r>
              <a:rPr lang="en-US" baseline="0" dirty="0" smtClean="0"/>
              <a:t> palabras para </a:t>
            </a:r>
            <a:r>
              <a:rPr lang="en-US" baseline="0" dirty="0" err="1" smtClean="0"/>
              <a:t>recortar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usar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opción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3A2E0-C359-4E21-8E1A-955277A4155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Algunas</a:t>
            </a:r>
            <a:r>
              <a:rPr lang="en-US" dirty="0" smtClean="0"/>
              <a:t> </a:t>
            </a:r>
            <a:r>
              <a:rPr lang="en-US" dirty="0" err="1" smtClean="0"/>
              <a:t>imágenes</a:t>
            </a:r>
            <a:r>
              <a:rPr lang="en-US" dirty="0" smtClean="0"/>
              <a:t> para </a:t>
            </a:r>
            <a:r>
              <a:rPr lang="en-US" dirty="0" err="1" smtClean="0"/>
              <a:t>recortar</a:t>
            </a:r>
            <a:r>
              <a:rPr lang="en-US" dirty="0" smtClean="0"/>
              <a:t> o </a:t>
            </a:r>
            <a:r>
              <a:rPr lang="en-US" dirty="0" err="1" smtClean="0"/>
              <a:t>usar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opción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3A2E0-C359-4E21-8E1A-955277A4155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72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668">
              <a:defRPr/>
            </a:pPr>
            <a:r>
              <a:rPr lang="es-CO" dirty="0">
                <a:solidFill>
                  <a:prstClr val="black"/>
                </a:solidFill>
              </a:rPr>
              <a:t>... Recordamos que la finalidad del Sínodo, y por lo tanto de esta consulta, no es producir  documentos,  sino  «hacer  que  germinen  sueños, suscitar  profecías  y  visiones,  hacer  florecer  esperanzas,  estimular  la confianza, vendar heridas, entretejer relaciones, resucitar una aurora de esperanza, aprender unos de otros, y crear un imaginario positivo que  ilumine  las  mentes,  enardezca  los  corazones,  dé  fuerza  a  las manos».</a:t>
            </a:r>
            <a:endParaRPr lang="en-US" dirty="0">
              <a:solidFill>
                <a:prstClr val="black"/>
              </a:solidFill>
            </a:endParaRPr>
          </a:p>
          <a:p>
            <a:pPr defTabSz="913668">
              <a:defRPr/>
            </a:pPr>
            <a:r>
              <a:rPr lang="es-CO" dirty="0">
                <a:solidFill>
                  <a:prstClr val="black"/>
                </a:solidFill>
              </a:rPr>
              <a:t> </a:t>
            </a:r>
            <a:endParaRPr lang="en-US" dirty="0">
              <a:solidFill>
                <a:prstClr val="black"/>
              </a:solidFill>
            </a:endParaRPr>
          </a:p>
          <a:p>
            <a:pPr defTabSz="913668">
              <a:defRPr/>
            </a:pPr>
            <a:r>
              <a:rPr lang="es-CO" dirty="0">
                <a:solidFill>
                  <a:prstClr val="black"/>
                </a:solidFill>
              </a:rPr>
              <a:t>Documento preparatorio, no. 32 (cita del Papa Francisco, Discurso de Apertura del Sínodo de los Obispos sobre los Jóvenes [3 de octubre de 2018])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3A2E0-C359-4E21-8E1A-955277A415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14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Gracias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nuestra</a:t>
            </a:r>
            <a:r>
              <a:rPr lang="en-US" dirty="0" smtClean="0"/>
              <a:t> </a:t>
            </a:r>
            <a:r>
              <a:rPr lang="en-US" dirty="0" err="1" smtClean="0"/>
              <a:t>conversación</a:t>
            </a:r>
            <a:r>
              <a:rPr lang="en-US" dirty="0" smtClean="0"/>
              <a:t> de hoy. </a:t>
            </a:r>
            <a:r>
              <a:rPr lang="en-US" dirty="0" err="1" smtClean="0"/>
              <a:t>Hemos</a:t>
            </a:r>
            <a:r>
              <a:rPr lang="en-US" dirty="0" smtClean="0"/>
              <a:t> </a:t>
            </a:r>
            <a:r>
              <a:rPr lang="en-US" dirty="0" err="1" smtClean="0"/>
              <a:t>escuchado</a:t>
            </a:r>
            <a:r>
              <a:rPr lang="en-US" dirty="0" smtClean="0"/>
              <a:t>, </a:t>
            </a:r>
            <a:r>
              <a:rPr lang="en-US" dirty="0" err="1" smtClean="0"/>
              <a:t>conversado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orado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compartido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algunas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maneras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las que </a:t>
            </a:r>
            <a:r>
              <a:rPr lang="en-US" baseline="0" dirty="0" err="1" smtClean="0"/>
              <a:t>podemos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vivir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nuestra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ayudar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nuestra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iglesia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Hemos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conversado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sobre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ayudarnos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nuestra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iglesia</a:t>
            </a:r>
            <a:r>
              <a:rPr lang="en-US" baseline="0" dirty="0" smtClean="0"/>
              <a:t>. ¡Nos </a:t>
            </a:r>
            <a:r>
              <a:rPr lang="en-US" baseline="0" dirty="0" err="1" smtClean="0"/>
              <a:t>gustó</a:t>
            </a:r>
            <a:r>
              <a:rPr lang="en-US" baseline="0" dirty="0" smtClean="0"/>
              <a:t> mucho </a:t>
            </a:r>
            <a:r>
              <a:rPr lang="en-US" baseline="0" dirty="0" err="1" smtClean="0"/>
              <a:t>estar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usted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compartir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tiempo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juntos</a:t>
            </a:r>
            <a:r>
              <a:rPr lang="en-US" baseline="0" dirty="0" smtClean="0"/>
              <a:t>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3A2E0-C359-4E21-8E1A-955277A4155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0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¡</a:t>
            </a:r>
            <a:r>
              <a:rPr lang="en-US" dirty="0" err="1" smtClean="0"/>
              <a:t>Hable</a:t>
            </a:r>
            <a:r>
              <a:rPr lang="en-US" dirty="0" smtClean="0"/>
              <a:t> el </a:t>
            </a:r>
            <a:r>
              <a:rPr lang="en-US" dirty="0" err="1" smtClean="0"/>
              <a:t>lenguaje</a:t>
            </a:r>
            <a:r>
              <a:rPr lang="en-US" dirty="0" smtClean="0"/>
              <a:t> del </a:t>
            </a:r>
            <a:r>
              <a:rPr lang="en-US" dirty="0" err="1" smtClean="0"/>
              <a:t>amor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CB23A-7CDC-41B1-AE89-10272CB9F08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52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Antes de </a:t>
            </a:r>
            <a:r>
              <a:rPr lang="en-US" dirty="0" err="1" smtClean="0"/>
              <a:t>comenzar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tenemos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algunas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reglas</a:t>
            </a:r>
            <a:r>
              <a:rPr lang="en-US" baseline="0" dirty="0" smtClean="0"/>
              <a:t> para </a:t>
            </a:r>
            <a:r>
              <a:rPr lang="en-US" baseline="0" dirty="0" err="1" smtClean="0"/>
              <a:t>ayudar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facilitadores</a:t>
            </a:r>
            <a:r>
              <a:rPr lang="en-US" baseline="0" dirty="0" smtClean="0"/>
              <a:t>:</a:t>
            </a:r>
          </a:p>
          <a:p>
            <a:pPr defTabSz="913668">
              <a:defRPr/>
            </a:pPr>
            <a:r>
              <a:rPr lang="en-US" dirty="0">
                <a:solidFill>
                  <a:prstClr val="black"/>
                </a:solidFill>
              </a:rPr>
              <a:t>ORE y MEDITE antes y </a:t>
            </a:r>
            <a:r>
              <a:rPr lang="en-US" dirty="0" err="1">
                <a:solidFill>
                  <a:prstClr val="black"/>
                </a:solidFill>
              </a:rPr>
              <a:t>después</a:t>
            </a:r>
            <a:r>
              <a:rPr lang="en-US" dirty="0">
                <a:solidFill>
                  <a:prstClr val="black"/>
                </a:solidFill>
              </a:rPr>
              <a:t> de </a:t>
            </a:r>
            <a:r>
              <a:rPr lang="en-US" dirty="0" err="1">
                <a:solidFill>
                  <a:prstClr val="black"/>
                </a:solidFill>
              </a:rPr>
              <a:t>hablar</a:t>
            </a:r>
            <a:r>
              <a:rPr lang="en-US" dirty="0">
                <a:solidFill>
                  <a:prstClr val="black"/>
                </a:solidFill>
              </a:rPr>
              <a:t>. </a:t>
            </a:r>
            <a:r>
              <a:rPr lang="en-US" dirty="0" err="1">
                <a:solidFill>
                  <a:prstClr val="black"/>
                </a:solidFill>
              </a:rPr>
              <a:t>Pídale</a:t>
            </a:r>
            <a:r>
              <a:rPr lang="en-US" dirty="0">
                <a:solidFill>
                  <a:prstClr val="black"/>
                </a:solidFill>
              </a:rPr>
              <a:t> a </a:t>
            </a:r>
            <a:r>
              <a:rPr lang="en-US" dirty="0" err="1">
                <a:solidFill>
                  <a:prstClr val="black"/>
                </a:solidFill>
              </a:rPr>
              <a:t>nuestro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Señor</a:t>
            </a:r>
            <a:r>
              <a:rPr lang="en-US" dirty="0">
                <a:solidFill>
                  <a:prstClr val="black"/>
                </a:solidFill>
              </a:rPr>
              <a:t> que </a:t>
            </a:r>
            <a:r>
              <a:rPr lang="en-US" dirty="0" err="1">
                <a:solidFill>
                  <a:prstClr val="black"/>
                </a:solidFill>
              </a:rPr>
              <a:t>esté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en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su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corazón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en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su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mente</a:t>
            </a:r>
            <a:r>
              <a:rPr lang="en-US" dirty="0">
                <a:solidFill>
                  <a:prstClr val="black"/>
                </a:solidFill>
              </a:rPr>
              <a:t> y </a:t>
            </a:r>
            <a:r>
              <a:rPr lang="en-US" dirty="0" err="1">
                <a:solidFill>
                  <a:prstClr val="black"/>
                </a:solidFill>
              </a:rPr>
              <a:t>en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sus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labios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cuando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comience</a:t>
            </a:r>
            <a:r>
              <a:rPr lang="en-US" dirty="0">
                <a:solidFill>
                  <a:prstClr val="black"/>
                </a:solidFill>
              </a:rPr>
              <a:t> a </a:t>
            </a:r>
            <a:r>
              <a:rPr lang="en-US" dirty="0" err="1">
                <a:solidFill>
                  <a:prstClr val="black"/>
                </a:solidFill>
              </a:rPr>
              <a:t>hablar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  <a:p>
            <a:pPr defTabSz="913668">
              <a:defRPr/>
            </a:pPr>
            <a:r>
              <a:rPr lang="en-US" dirty="0" err="1">
                <a:solidFill>
                  <a:prstClr val="black"/>
                </a:solidFill>
              </a:rPr>
              <a:t>Asuma</a:t>
            </a:r>
            <a:r>
              <a:rPr lang="en-US" dirty="0">
                <a:solidFill>
                  <a:prstClr val="black"/>
                </a:solidFill>
              </a:rPr>
              <a:t> RESPONSABILIDAD de </a:t>
            </a:r>
            <a:r>
              <a:rPr lang="en-US" dirty="0" err="1">
                <a:solidFill>
                  <a:prstClr val="black"/>
                </a:solidFill>
              </a:rPr>
              <a:t>sus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propios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pensamientos</a:t>
            </a:r>
            <a:r>
              <a:rPr lang="en-US" dirty="0">
                <a:solidFill>
                  <a:prstClr val="black"/>
                </a:solidFill>
              </a:rPr>
              <a:t> y </a:t>
            </a:r>
            <a:r>
              <a:rPr lang="en-US" dirty="0" err="1">
                <a:solidFill>
                  <a:prstClr val="black"/>
                </a:solidFill>
              </a:rPr>
              <a:t>sentimientos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evitando</a:t>
            </a:r>
            <a:r>
              <a:rPr lang="en-US" dirty="0">
                <a:solidFill>
                  <a:prstClr val="black"/>
                </a:solidFill>
              </a:rPr>
              <a:t> la </a:t>
            </a:r>
            <a:r>
              <a:rPr lang="en-US" dirty="0" err="1">
                <a:solidFill>
                  <a:prstClr val="black"/>
                </a:solidFill>
              </a:rPr>
              <a:t>tentación</a:t>
            </a:r>
            <a:r>
              <a:rPr lang="en-US" dirty="0">
                <a:solidFill>
                  <a:prstClr val="black"/>
                </a:solidFill>
              </a:rPr>
              <a:t> de </a:t>
            </a:r>
            <a:r>
              <a:rPr lang="en-US" dirty="0" err="1">
                <a:solidFill>
                  <a:prstClr val="black"/>
                </a:solidFill>
              </a:rPr>
              <a:t>culpar</a:t>
            </a:r>
            <a:r>
              <a:rPr lang="en-US" dirty="0">
                <a:solidFill>
                  <a:prstClr val="black"/>
                </a:solidFill>
              </a:rPr>
              <a:t> a </a:t>
            </a:r>
            <a:r>
              <a:rPr lang="en-US" dirty="0" err="1">
                <a:solidFill>
                  <a:prstClr val="black"/>
                </a:solidFill>
              </a:rPr>
              <a:t>los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demás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  <a:p>
            <a:pPr defTabSz="913668">
              <a:defRPr/>
            </a:pPr>
            <a:r>
              <a:rPr lang="en-US" dirty="0">
                <a:solidFill>
                  <a:prstClr val="black"/>
                </a:solidFill>
              </a:rPr>
              <a:t>PERMITA que </a:t>
            </a:r>
            <a:r>
              <a:rPr lang="en-US" dirty="0" err="1">
                <a:solidFill>
                  <a:prstClr val="black"/>
                </a:solidFill>
              </a:rPr>
              <a:t>otros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hablen</a:t>
            </a:r>
            <a:r>
              <a:rPr lang="en-US" dirty="0">
                <a:solidFill>
                  <a:prstClr val="black"/>
                </a:solidFill>
              </a:rPr>
              <a:t> y </a:t>
            </a:r>
            <a:r>
              <a:rPr lang="en-US" dirty="0" err="1">
                <a:solidFill>
                  <a:prstClr val="black"/>
                </a:solidFill>
              </a:rPr>
              <a:t>compartan</a:t>
            </a:r>
            <a:r>
              <a:rPr lang="en-US" dirty="0">
                <a:solidFill>
                  <a:prstClr val="black"/>
                </a:solidFill>
              </a:rPr>
              <a:t> sin </a:t>
            </a:r>
            <a:r>
              <a:rPr lang="en-US" dirty="0" err="1">
                <a:solidFill>
                  <a:prstClr val="black"/>
                </a:solidFill>
              </a:rPr>
              <a:t>corregirlos</a:t>
            </a:r>
            <a:r>
              <a:rPr lang="en-US" dirty="0">
                <a:solidFill>
                  <a:prstClr val="black"/>
                </a:solidFill>
              </a:rPr>
              <a:t> o </a:t>
            </a:r>
            <a:r>
              <a:rPr lang="en-US" dirty="0" err="1">
                <a:solidFill>
                  <a:prstClr val="black"/>
                </a:solidFill>
              </a:rPr>
              <a:t>criticarlos</a:t>
            </a:r>
            <a:r>
              <a:rPr lang="en-US" dirty="0">
                <a:solidFill>
                  <a:prstClr val="black"/>
                </a:solidFill>
              </a:rPr>
              <a:t>. </a:t>
            </a:r>
          </a:p>
          <a:p>
            <a:pPr defTabSz="913668">
              <a:defRPr/>
            </a:pPr>
            <a:r>
              <a:rPr lang="en-US" dirty="0" err="1">
                <a:solidFill>
                  <a:prstClr val="black"/>
                </a:solidFill>
              </a:rPr>
              <a:t>Esté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atento</a:t>
            </a:r>
            <a:r>
              <a:rPr lang="en-US" dirty="0">
                <a:solidFill>
                  <a:prstClr val="black"/>
                </a:solidFill>
              </a:rPr>
              <a:t> a </a:t>
            </a:r>
            <a:r>
              <a:rPr lang="en-US" dirty="0" err="1">
                <a:solidFill>
                  <a:prstClr val="black"/>
                </a:solidFill>
              </a:rPr>
              <a:t>sus</a:t>
            </a:r>
            <a:r>
              <a:rPr lang="en-US" dirty="0">
                <a:solidFill>
                  <a:prstClr val="black"/>
                </a:solidFill>
              </a:rPr>
              <a:t> PROPIOS </a:t>
            </a:r>
            <a:r>
              <a:rPr lang="en-US" dirty="0" err="1">
                <a:solidFill>
                  <a:prstClr val="black"/>
                </a:solidFill>
              </a:rPr>
              <a:t>pensamientos</a:t>
            </a:r>
            <a:r>
              <a:rPr lang="en-US" dirty="0">
                <a:solidFill>
                  <a:prstClr val="black"/>
                </a:solidFill>
              </a:rPr>
              <a:t> y </a:t>
            </a:r>
            <a:r>
              <a:rPr lang="en-US" dirty="0" err="1">
                <a:solidFill>
                  <a:prstClr val="black"/>
                </a:solidFill>
              </a:rPr>
              <a:t>sentimientos</a:t>
            </a:r>
            <a:r>
              <a:rPr lang="en-US" dirty="0">
                <a:solidFill>
                  <a:prstClr val="black"/>
                </a:solidFill>
              </a:rPr>
              <a:t>. </a:t>
            </a:r>
            <a:r>
              <a:rPr lang="en-US" dirty="0" err="1">
                <a:solidFill>
                  <a:prstClr val="black"/>
                </a:solidFill>
              </a:rPr>
              <a:t>Pregúntese</a:t>
            </a:r>
            <a:r>
              <a:rPr lang="en-US" dirty="0">
                <a:solidFill>
                  <a:prstClr val="black"/>
                </a:solidFill>
              </a:rPr>
              <a:t>: “¿</a:t>
            </a:r>
            <a:r>
              <a:rPr lang="en-US" dirty="0" err="1">
                <a:solidFill>
                  <a:prstClr val="black"/>
                </a:solidFill>
              </a:rPr>
              <a:t>Por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qué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siento</a:t>
            </a:r>
            <a:r>
              <a:rPr lang="en-US" dirty="0">
                <a:solidFill>
                  <a:prstClr val="black"/>
                </a:solidFill>
              </a:rPr>
              <a:t> o </a:t>
            </a:r>
            <a:r>
              <a:rPr lang="en-US" dirty="0" err="1">
                <a:solidFill>
                  <a:prstClr val="black"/>
                </a:solidFill>
              </a:rPr>
              <a:t>pienso</a:t>
            </a:r>
            <a:r>
              <a:rPr lang="en-US" dirty="0">
                <a:solidFill>
                  <a:prstClr val="black"/>
                </a:solidFill>
              </a:rPr>
              <a:t> de </a:t>
            </a:r>
            <a:r>
              <a:rPr lang="en-US" dirty="0" err="1">
                <a:solidFill>
                  <a:prstClr val="black"/>
                </a:solidFill>
              </a:rPr>
              <a:t>esta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manera</a:t>
            </a:r>
            <a:r>
              <a:rPr lang="en-US" dirty="0">
                <a:solidFill>
                  <a:prstClr val="black"/>
                </a:solidFill>
              </a:rPr>
              <a:t>?”</a:t>
            </a:r>
          </a:p>
          <a:p>
            <a:pPr defTabSz="913668">
              <a:defRPr/>
            </a:pPr>
            <a:r>
              <a:rPr lang="en-US" dirty="0" err="1">
                <a:solidFill>
                  <a:prstClr val="black"/>
                </a:solidFill>
              </a:rPr>
              <a:t>Escuche</a:t>
            </a:r>
            <a:r>
              <a:rPr lang="en-US" dirty="0">
                <a:solidFill>
                  <a:prstClr val="black"/>
                </a:solidFill>
              </a:rPr>
              <a:t> EMPATICAMENTE, y </a:t>
            </a:r>
            <a:r>
              <a:rPr lang="en-US" dirty="0" err="1">
                <a:solidFill>
                  <a:prstClr val="black"/>
                </a:solidFill>
              </a:rPr>
              <a:t>esté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atento</a:t>
            </a:r>
            <a:r>
              <a:rPr lang="en-US" dirty="0">
                <a:solidFill>
                  <a:prstClr val="black"/>
                </a:solidFill>
              </a:rPr>
              <a:t> no solo a las palabras </a:t>
            </a:r>
            <a:r>
              <a:rPr lang="en-US" dirty="0" err="1">
                <a:solidFill>
                  <a:prstClr val="black"/>
                </a:solidFill>
              </a:rPr>
              <a:t>sino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también</a:t>
            </a:r>
            <a:r>
              <a:rPr lang="en-US" dirty="0">
                <a:solidFill>
                  <a:prstClr val="black"/>
                </a:solidFill>
              </a:rPr>
              <a:t> a </a:t>
            </a:r>
            <a:r>
              <a:rPr lang="en-US" dirty="0" err="1">
                <a:solidFill>
                  <a:prstClr val="black"/>
                </a:solidFill>
              </a:rPr>
              <a:t>los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sentimientos</a:t>
            </a:r>
            <a:r>
              <a:rPr lang="en-US" dirty="0">
                <a:solidFill>
                  <a:prstClr val="black"/>
                </a:solidFill>
              </a:rPr>
              <a:t> que se </a:t>
            </a:r>
            <a:r>
              <a:rPr lang="en-US" dirty="0" err="1">
                <a:solidFill>
                  <a:prstClr val="black"/>
                </a:solidFill>
              </a:rPr>
              <a:t>comparten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  <a:p>
            <a:pPr defTabSz="913668">
              <a:defRPr/>
            </a:pPr>
            <a:r>
              <a:rPr lang="en-US" dirty="0">
                <a:solidFill>
                  <a:prstClr val="black"/>
                </a:solidFill>
              </a:rPr>
              <a:t>RESPETE a </a:t>
            </a:r>
            <a:r>
              <a:rPr lang="en-US" dirty="0" err="1">
                <a:solidFill>
                  <a:prstClr val="black"/>
                </a:solidFill>
              </a:rPr>
              <a:t>cada</a:t>
            </a:r>
            <a:r>
              <a:rPr lang="en-US" dirty="0">
                <a:solidFill>
                  <a:prstClr val="black"/>
                </a:solidFill>
              </a:rPr>
              <a:t> persona </a:t>
            </a:r>
            <a:r>
              <a:rPr lang="en-US" dirty="0" err="1">
                <a:solidFill>
                  <a:prstClr val="black"/>
                </a:solidFill>
              </a:rPr>
              <a:t>como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Jesús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nos</a:t>
            </a:r>
            <a:r>
              <a:rPr lang="en-US" dirty="0">
                <a:solidFill>
                  <a:prstClr val="black"/>
                </a:solidFill>
              </a:rPr>
              <a:t> lo </a:t>
            </a:r>
            <a:r>
              <a:rPr lang="en-US" dirty="0" err="1">
                <a:solidFill>
                  <a:prstClr val="black"/>
                </a:solidFill>
              </a:rPr>
              <a:t>enseñó</a:t>
            </a:r>
            <a:r>
              <a:rPr lang="en-US" dirty="0">
                <a:solidFill>
                  <a:prstClr val="black"/>
                </a:solidFill>
              </a:rPr>
              <a:t>: </a:t>
            </a:r>
            <a:r>
              <a:rPr lang="en-US" dirty="0" err="1">
                <a:solidFill>
                  <a:prstClr val="black"/>
                </a:solidFill>
              </a:rPr>
              <a:t>Ámense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los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unos</a:t>
            </a:r>
            <a:r>
              <a:rPr lang="en-US" dirty="0">
                <a:solidFill>
                  <a:prstClr val="black"/>
                </a:solidFill>
              </a:rPr>
              <a:t> a </a:t>
            </a:r>
            <a:r>
              <a:rPr lang="en-US" dirty="0" err="1">
                <a:solidFill>
                  <a:prstClr val="black"/>
                </a:solidFill>
              </a:rPr>
              <a:t>los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otros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3A2E0-C359-4E21-8E1A-955277A415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00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Los </a:t>
            </a:r>
            <a:r>
              <a:rPr lang="en-US" baseline="0" dirty="0" err="1" smtClean="0"/>
              <a:t>facilitadores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pueden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acceder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guía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computadora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tableta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teléfono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Puede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imprimir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algunas</a:t>
            </a:r>
            <a:r>
              <a:rPr lang="en-US" baseline="0" dirty="0" smtClean="0"/>
              <a:t> de las </a:t>
            </a:r>
            <a:r>
              <a:rPr lang="en-US" baseline="0" dirty="0" err="1" smtClean="0"/>
              <a:t>páginas</a:t>
            </a:r>
            <a:r>
              <a:rPr lang="en-US" baseline="0" dirty="0" smtClean="0"/>
              <a:t> para </a:t>
            </a:r>
            <a:r>
              <a:rPr lang="en-US" baseline="0" dirty="0" err="1" smtClean="0"/>
              <a:t>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participantes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así</a:t>
            </a:r>
            <a:r>
              <a:rPr lang="en-US" baseline="0" dirty="0" smtClean="0"/>
              <a:t> lo </a:t>
            </a:r>
            <a:r>
              <a:rPr lang="en-US" baseline="0" dirty="0" err="1" smtClean="0"/>
              <a:t>desea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3A2E0-C359-4E21-8E1A-955277A415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33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3A2E0-C359-4E21-8E1A-955277A415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9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Inicie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sesión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oración</a:t>
            </a:r>
            <a:r>
              <a:rPr lang="en-US" baseline="0" dirty="0" smtClean="0"/>
              <a:t>. Si lo </a:t>
            </a:r>
            <a:r>
              <a:rPr lang="en-US" baseline="0" dirty="0" err="1" smtClean="0"/>
              <a:t>prefiere</a:t>
            </a:r>
            <a:r>
              <a:rPr lang="en-US" baseline="0" dirty="0" smtClean="0"/>
              <a:t>, use la </a:t>
            </a:r>
            <a:r>
              <a:rPr lang="en-US" baseline="0" dirty="0" err="1" smtClean="0"/>
              <a:t>adaptación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oración</a:t>
            </a:r>
            <a:r>
              <a:rPr lang="en-US" baseline="0" dirty="0" smtClean="0"/>
              <a:t> al </a:t>
            </a:r>
            <a:r>
              <a:rPr lang="en-US" baseline="0" dirty="0" err="1" smtClean="0"/>
              <a:t>Espíritu</a:t>
            </a:r>
            <a:r>
              <a:rPr lang="en-US" baseline="0" dirty="0" smtClean="0"/>
              <a:t> Santo o las </a:t>
            </a:r>
            <a:r>
              <a:rPr lang="en-US" baseline="0" dirty="0" err="1" smtClean="0"/>
              <a:t>sugerencias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música</a:t>
            </a:r>
            <a:r>
              <a:rPr lang="en-US" baseline="0" dirty="0" smtClean="0"/>
              <a:t> que </a:t>
            </a:r>
            <a:r>
              <a:rPr lang="en-US" baseline="0" dirty="0" err="1" smtClean="0"/>
              <a:t>presentamos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las </a:t>
            </a:r>
            <a:r>
              <a:rPr lang="en-US" baseline="0" dirty="0" err="1" smtClean="0"/>
              <a:t>siguientes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páginas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3A2E0-C359-4E21-8E1A-955277A415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83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3A2E0-C359-4E21-8E1A-955277A415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38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Muchas</a:t>
            </a:r>
            <a:r>
              <a:rPr lang="en-US" dirty="0" smtClean="0"/>
              <a:t> </a:t>
            </a:r>
            <a:r>
              <a:rPr lang="en-US" dirty="0" err="1" smtClean="0"/>
              <a:t>pesonas</a:t>
            </a:r>
            <a:r>
              <a:rPr lang="en-US" dirty="0" smtClean="0"/>
              <a:t> que </a:t>
            </a:r>
            <a:r>
              <a:rPr lang="en-US" dirty="0" err="1" smtClean="0"/>
              <a:t>tienen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problemas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cognitivos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responden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bien</a:t>
            </a:r>
            <a:r>
              <a:rPr lang="en-US" baseline="0" dirty="0" smtClean="0"/>
              <a:t> a la </a:t>
            </a:r>
            <a:r>
              <a:rPr lang="en-US" baseline="0" dirty="0" err="1" smtClean="0"/>
              <a:t>música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forma de </a:t>
            </a:r>
            <a:r>
              <a:rPr lang="en-US" baseline="0" dirty="0" err="1" smtClean="0"/>
              <a:t>oración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Aquí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encontrará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algunos</a:t>
            </a:r>
            <a:r>
              <a:rPr lang="en-US" baseline="0" dirty="0" smtClean="0"/>
              <a:t> enlaces a </a:t>
            </a:r>
            <a:r>
              <a:rPr lang="en-US" baseline="0" dirty="0" err="1" smtClean="0"/>
              <a:t>algunas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nuestras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sugerencias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3A2E0-C359-4E21-8E1A-955277A415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17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 Papa Francisco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nos</a:t>
            </a:r>
            <a:r>
              <a:rPr lang="en-US" baseline="0" dirty="0" smtClean="0"/>
              <a:t> ha </a:t>
            </a:r>
            <a:r>
              <a:rPr lang="en-US" baseline="0" dirty="0" err="1" smtClean="0"/>
              <a:t>pedido</a:t>
            </a:r>
            <a:r>
              <a:rPr lang="en-US" baseline="0" dirty="0" smtClean="0"/>
              <a:t> que </a:t>
            </a:r>
            <a:r>
              <a:rPr lang="en-US" baseline="0" dirty="0" err="1" smtClean="0"/>
              <a:t>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reunamos</a:t>
            </a:r>
            <a:r>
              <a:rPr lang="en-US" baseline="0" dirty="0" smtClean="0"/>
              <a:t> para </a:t>
            </a:r>
            <a:r>
              <a:rPr lang="en-US" baseline="0" dirty="0" err="1" smtClean="0"/>
              <a:t>conversar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sobre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nuestra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católica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cómo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podemos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construir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nuestra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Iglesia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3A2E0-C359-4E21-8E1A-955277A415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28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28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13473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39345"/>
            <a:ext cx="9144000" cy="95794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49E18-740F-4FE9-B9C6-E7C2FFCCB47C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CD3C5B-7C10-4F39-BF28-12DE659657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514" y="521249"/>
            <a:ext cx="7681184" cy="14725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417" y="5711942"/>
            <a:ext cx="2423165" cy="24384"/>
          </a:xfrm>
          <a:prstGeom prst="rect">
            <a:avLst/>
          </a:prstGeom>
          <a:solidFill>
            <a:srgbClr val="002866"/>
          </a:solidFill>
        </p:spPr>
      </p:pic>
    </p:spTree>
    <p:extLst>
      <p:ext uri="{BB962C8B-B14F-4D97-AF65-F5344CB8AC3E}">
        <p14:creationId xmlns:p14="http://schemas.microsoft.com/office/powerpoint/2010/main" val="791066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49E18-740F-4FE9-B9C6-E7C2FFCCB47C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CD3C5B-7C10-4F39-BF28-12DE65965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49E18-740F-4FE9-B9C6-E7C2FFCCB47C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CD3C5B-7C10-4F39-BF28-12DE65965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5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49E18-740F-4FE9-B9C6-E7C2FFCCB47C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CD3C5B-7C10-4F39-BF28-12DE65965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460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49E18-740F-4FE9-B9C6-E7C2FFCCB47C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CD3C5B-7C10-4F39-BF28-12DE65965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53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49E18-740F-4FE9-B9C6-E7C2FFCCB47C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3C5B-7C10-4F39-BF28-12DE659657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018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49E18-740F-4FE9-B9C6-E7C2FFCCB47C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CD3C5B-7C10-4F39-BF28-12DE65965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17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49E18-740F-4FE9-B9C6-E7C2FFCCB47C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CD3C5B-7C10-4F39-BF28-12DE65965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33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49E18-740F-4FE9-B9C6-E7C2FFCCB47C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CD3C5B-7C10-4F39-BF28-12DE65965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03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49E18-740F-4FE9-B9C6-E7C2FFCCB47C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CD3C5B-7C10-4F39-BF28-12DE65965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7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49E18-740F-4FE9-B9C6-E7C2FFCCB47C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CD3C5B-7C10-4F39-BF28-12DE65965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9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C949E18-740F-4FE9-B9C6-E7C2FFCCB47C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9CD3C5B-7C10-4F39-BF28-12DE65965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1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rousseau@archat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FxElBk8FZQc" TargetMode="External"/><Relationship Id="rId3" Type="http://schemas.openxmlformats.org/officeDocument/2006/relationships/hyperlink" Target="https://www.youtube.com/watch?v=sZTPCDzz_NM&amp;list=RDsZTPCDzz_NM&amp;start_radio=1" TargetMode="External"/><Relationship Id="rId7" Type="http://schemas.openxmlformats.org/officeDocument/2006/relationships/hyperlink" Target="https://www.youtube.com/watch?v=XpYGgtrMTY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NNOQm6WO54" TargetMode="External"/><Relationship Id="rId5" Type="http://schemas.openxmlformats.org/officeDocument/2006/relationships/hyperlink" Target="https://www.youtube.com/watch?v=V_AKDFsvrPg" TargetMode="External"/><Relationship Id="rId4" Type="http://schemas.openxmlformats.org/officeDocument/2006/relationships/hyperlink" Target="https://www.youtube.com/watch?v=P7xAhiKYAM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atl.com/synod/" TargetMode="External"/><Relationship Id="rId2" Type="http://schemas.openxmlformats.org/officeDocument/2006/relationships/hyperlink" Target="mailto:mrousseau@archat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020687"/>
            <a:ext cx="8658225" cy="2018162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Por</a:t>
            </a:r>
            <a:r>
              <a:rPr lang="en-US" sz="4000" dirty="0" smtClean="0"/>
              <a:t> </a:t>
            </a:r>
            <a:r>
              <a:rPr lang="en-US" sz="4000" dirty="0" err="1" smtClean="0"/>
              <a:t>una</a:t>
            </a:r>
            <a:r>
              <a:rPr lang="en-US" sz="4000" dirty="0" smtClean="0"/>
              <a:t> </a:t>
            </a:r>
            <a:r>
              <a:rPr lang="en-US" sz="4000" dirty="0" err="1"/>
              <a:t>I</a:t>
            </a:r>
            <a:r>
              <a:rPr lang="en-US" sz="4000" dirty="0" err="1" smtClean="0"/>
              <a:t>glesia</a:t>
            </a:r>
            <a:r>
              <a:rPr lang="en-US" sz="4000" dirty="0" smtClean="0"/>
              <a:t> </a:t>
            </a:r>
            <a:r>
              <a:rPr lang="en-US" sz="4000" dirty="0" err="1"/>
              <a:t>S</a:t>
            </a:r>
            <a:r>
              <a:rPr lang="en-US" sz="4000" dirty="0" err="1" smtClean="0"/>
              <a:t>inodal</a:t>
            </a:r>
            <a:r>
              <a:rPr lang="en-US" sz="4000" dirty="0" smtClean="0"/>
              <a:t>: </a:t>
            </a:r>
            <a:r>
              <a:rPr lang="en-US" sz="4000" dirty="0" err="1" smtClean="0"/>
              <a:t>Comunión</a:t>
            </a:r>
            <a:r>
              <a:rPr lang="en-US" sz="4000" dirty="0"/>
              <a:t>, </a:t>
            </a:r>
            <a:r>
              <a:rPr lang="en-US" sz="4000" dirty="0" err="1" smtClean="0"/>
              <a:t>Participación</a:t>
            </a:r>
            <a:r>
              <a:rPr lang="en-US" sz="4000" dirty="0" smtClean="0"/>
              <a:t> y </a:t>
            </a:r>
            <a:r>
              <a:rPr lang="en-US" sz="4000" dirty="0" err="1" smtClean="0"/>
              <a:t>Misión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512" y="4172199"/>
            <a:ext cx="9144000" cy="1561851"/>
          </a:xfrm>
        </p:spPr>
        <p:txBody>
          <a:bodyPr>
            <a:normAutofit/>
          </a:bodyPr>
          <a:lstStyle/>
          <a:p>
            <a:r>
              <a:rPr lang="en-US" dirty="0" err="1" smtClean="0"/>
              <a:t>Adaptado</a:t>
            </a:r>
            <a:r>
              <a:rPr lang="en-US" dirty="0" smtClean="0"/>
              <a:t> para personas con </a:t>
            </a:r>
            <a:r>
              <a:rPr lang="en-US" dirty="0" err="1" smtClean="0"/>
              <a:t>demencia</a:t>
            </a:r>
            <a:endParaRPr lang="en-US" dirty="0" smtClean="0"/>
          </a:p>
          <a:p>
            <a:r>
              <a:rPr lang="en-US" dirty="0" smtClean="0"/>
              <a:t>Maggie Rousseau, M.Ed. - </a:t>
            </a:r>
            <a:r>
              <a:rPr lang="en-US" dirty="0" smtClean="0">
                <a:hlinkClick r:id="rId3"/>
              </a:rPr>
              <a:t>mrousseau@archatl.com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6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30" t="10210" r="31477" b="14222"/>
          <a:stretch/>
        </p:blipFill>
        <p:spPr>
          <a:xfrm>
            <a:off x="3251241" y="238021"/>
            <a:ext cx="4970231" cy="5724144"/>
          </a:xfrm>
          <a:prstGeom prst="rect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3251241" y="1421394"/>
            <a:ext cx="1818700" cy="253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odamos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viajar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69941" y="1439501"/>
            <a:ext cx="932507" cy="235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juntos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2452" y="1412342"/>
            <a:ext cx="2136618" cy="307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cielo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 que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87453" y="2344848"/>
            <a:ext cx="4887829" cy="316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olvidemos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camino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verdad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lo que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correcto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67477" y="3204927"/>
            <a:ext cx="4264182" cy="334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pedimos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87453" y="4137434"/>
            <a:ext cx="4851617" cy="334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quien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vemos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trabajar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lugar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momento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67889" y="5196689"/>
            <a:ext cx="4707802" cy="389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comunión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el Padre y el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Hijo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5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331" t="15897" r="31244" b="7598"/>
          <a:stretch/>
        </p:blipFill>
        <p:spPr>
          <a:xfrm>
            <a:off x="3169842" y="238021"/>
            <a:ext cx="5112765" cy="5724144"/>
          </a:xfrm>
          <a:prstGeom prst="rect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3485584" y="1249378"/>
            <a:ext cx="1837854" cy="298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siempre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68293" y="1321806"/>
            <a:ext cx="1466661" cy="226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34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Sugerencias</a:t>
            </a:r>
            <a:r>
              <a:rPr lang="en-US" dirty="0" smtClean="0"/>
              <a:t> musicales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358900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Muchas</a:t>
            </a:r>
            <a:r>
              <a:rPr lang="en-US" dirty="0" smtClean="0"/>
              <a:t> personas que </a:t>
            </a:r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cognitivos</a:t>
            </a:r>
            <a:r>
              <a:rPr lang="en-US" dirty="0" smtClean="0"/>
              <a:t>, </a:t>
            </a:r>
            <a:r>
              <a:rPr lang="en-US" dirty="0" err="1" smtClean="0"/>
              <a:t>conectan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con la </a:t>
            </a:r>
            <a:r>
              <a:rPr lang="en-US" dirty="0" err="1" smtClean="0"/>
              <a:t>música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forma de </a:t>
            </a:r>
            <a:r>
              <a:rPr lang="en-US" dirty="0" err="1" smtClean="0"/>
              <a:t>oración</a:t>
            </a:r>
            <a:r>
              <a:rPr lang="en-US" dirty="0" smtClean="0"/>
              <a:t>. </a:t>
            </a:r>
            <a:r>
              <a:rPr lang="en-US" dirty="0" err="1" smtClean="0"/>
              <a:t>Considere</a:t>
            </a:r>
            <a:r>
              <a:rPr lang="en-US" dirty="0" smtClean="0"/>
              <a:t> </a:t>
            </a:r>
            <a:r>
              <a:rPr lang="en-US" dirty="0" err="1" smtClean="0"/>
              <a:t>seleccionar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de las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sugerencias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grupo</a:t>
            </a:r>
            <a:r>
              <a:rPr lang="en-US" dirty="0" smtClean="0"/>
              <a:t>:</a:t>
            </a:r>
          </a:p>
          <a:p>
            <a:r>
              <a:rPr lang="en-US" dirty="0" err="1" smtClean="0">
                <a:hlinkClick r:id="rId3"/>
              </a:rPr>
              <a:t>Everytime</a:t>
            </a:r>
            <a:r>
              <a:rPr lang="en-US" dirty="0" smtClean="0">
                <a:hlinkClick r:id="rId3"/>
              </a:rPr>
              <a:t> </a:t>
            </a:r>
            <a:r>
              <a:rPr lang="en-US" dirty="0">
                <a:hlinkClick r:id="rId3"/>
              </a:rPr>
              <a:t>I Feel the Spirit I Pray </a:t>
            </a:r>
            <a:r>
              <a:rPr lang="en-US" dirty="0" smtClean="0">
                <a:hlinkClick r:id="rId3"/>
              </a:rPr>
              <a:t>– YouTube</a:t>
            </a:r>
            <a:r>
              <a:rPr lang="en-US" dirty="0" smtClean="0"/>
              <a:t> – </a:t>
            </a:r>
            <a:r>
              <a:rPr lang="en-US" dirty="0" err="1" smtClean="0"/>
              <a:t>Mihalia</a:t>
            </a:r>
            <a:r>
              <a:rPr lang="en-US" dirty="0" smtClean="0"/>
              <a:t> Jackson</a:t>
            </a:r>
          </a:p>
          <a:p>
            <a:r>
              <a:rPr lang="en-US" dirty="0">
                <a:hlinkClick r:id="rId4"/>
              </a:rPr>
              <a:t>Padre </a:t>
            </a:r>
            <a:r>
              <a:rPr lang="en-US" dirty="0" err="1">
                <a:hlinkClick r:id="rId4"/>
              </a:rPr>
              <a:t>Nuestro</a:t>
            </a:r>
            <a:r>
              <a:rPr lang="en-US" dirty="0">
                <a:hlinkClick r:id="rId4"/>
              </a:rPr>
              <a:t> de la </a:t>
            </a:r>
            <a:r>
              <a:rPr lang="en-US" dirty="0" err="1">
                <a:hlinkClick r:id="rId4"/>
              </a:rPr>
              <a:t>misa</a:t>
            </a:r>
            <a:r>
              <a:rPr lang="en-US" dirty="0">
                <a:hlinkClick r:id="rId4"/>
              </a:rPr>
              <a:t> </a:t>
            </a:r>
            <a:r>
              <a:rPr lang="en-US" dirty="0" err="1">
                <a:hlinkClick r:id="rId4"/>
              </a:rPr>
              <a:t>católica</a:t>
            </a:r>
            <a:r>
              <a:rPr lang="en-US" dirty="0">
                <a:hlinkClick r:id="rId4"/>
              </a:rPr>
              <a:t> ("The Lord's Prayer" from the Spanish Catholic Mass) </a:t>
            </a:r>
            <a:r>
              <a:rPr lang="en-US" dirty="0" smtClean="0">
                <a:hlinkClick r:id="rId4"/>
              </a:rPr>
              <a:t>– YouTube</a:t>
            </a:r>
            <a:endParaRPr lang="en-US" dirty="0" smtClean="0"/>
          </a:p>
          <a:p>
            <a:r>
              <a:rPr lang="en-US" dirty="0">
                <a:hlinkClick r:id="rId5"/>
              </a:rPr>
              <a:t>Come Holy Ghost </a:t>
            </a:r>
            <a:r>
              <a:rPr lang="en-US" dirty="0" smtClean="0">
                <a:hlinkClick r:id="rId6"/>
              </a:rPr>
              <a:t>–</a:t>
            </a:r>
            <a:r>
              <a:rPr lang="en-US" dirty="0" smtClean="0">
                <a:hlinkClick r:id="rId5"/>
              </a:rPr>
              <a:t> YouTube</a:t>
            </a:r>
            <a:r>
              <a:rPr lang="en-US" dirty="0" smtClean="0"/>
              <a:t> – The Singing Nuns</a:t>
            </a:r>
          </a:p>
          <a:p>
            <a:r>
              <a:rPr lang="en-US" dirty="0">
                <a:hlinkClick r:id="rId6"/>
              </a:rPr>
              <a:t>One Bread, One Body - </a:t>
            </a:r>
            <a:r>
              <a:rPr lang="en-US" dirty="0" smtClean="0">
                <a:hlinkClick r:id="rId6"/>
              </a:rPr>
              <a:t>YouTube</a:t>
            </a:r>
            <a:r>
              <a:rPr lang="en-US" dirty="0" smtClean="0"/>
              <a:t> </a:t>
            </a:r>
            <a:r>
              <a:rPr lang="en-US" dirty="0"/>
              <a:t>– John Michael Talbot</a:t>
            </a:r>
          </a:p>
          <a:p>
            <a:r>
              <a:rPr lang="en-US" dirty="0">
                <a:hlinkClick r:id="rId7"/>
              </a:rPr>
              <a:t>Luciano Pavarotti - Ave Maria (Schubert) </a:t>
            </a:r>
            <a:r>
              <a:rPr lang="en-US" dirty="0" smtClean="0">
                <a:hlinkClick r:id="rId8"/>
              </a:rPr>
              <a:t>–</a:t>
            </a:r>
            <a:r>
              <a:rPr lang="en-US" dirty="0" smtClean="0">
                <a:hlinkClick r:id="rId7"/>
              </a:rPr>
              <a:t> YouTube</a:t>
            </a:r>
            <a:endParaRPr lang="en-US" dirty="0" smtClean="0"/>
          </a:p>
          <a:p>
            <a:r>
              <a:rPr lang="en-US" dirty="0">
                <a:hlinkClick r:id="rId8"/>
              </a:rPr>
              <a:t>Salve Regina - A Virtual Choir of Carmelites - YouTube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352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Sínodo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Nos </a:t>
            </a:r>
            <a:r>
              <a:rPr lang="en-US" dirty="0" err="1" smtClean="0"/>
              <a:t>reunimos</a:t>
            </a:r>
            <a:r>
              <a:rPr lang="en-US" dirty="0" smtClean="0"/>
              <a:t> para </a:t>
            </a:r>
            <a:r>
              <a:rPr lang="en-US" dirty="0" err="1" smtClean="0"/>
              <a:t>escuchar</a:t>
            </a:r>
            <a:r>
              <a:rPr lang="en-US" dirty="0" smtClean="0"/>
              <a:t>, </a:t>
            </a:r>
            <a:r>
              <a:rPr lang="en-US" dirty="0" err="1" smtClean="0"/>
              <a:t>conversar</a:t>
            </a:r>
            <a:r>
              <a:rPr lang="en-US" dirty="0" smtClean="0"/>
              <a:t>, </a:t>
            </a:r>
            <a:r>
              <a:rPr lang="en-US" dirty="0" err="1" smtClean="0"/>
              <a:t>orar</a:t>
            </a:r>
            <a:r>
              <a:rPr lang="en-US" dirty="0" smtClean="0"/>
              <a:t> y </a:t>
            </a:r>
            <a:r>
              <a:rPr lang="en-US" dirty="0" err="1" smtClean="0"/>
              <a:t>decidir</a:t>
            </a:r>
            <a:r>
              <a:rPr lang="en-US" dirty="0" smtClean="0"/>
              <a:t> </a:t>
            </a:r>
            <a:r>
              <a:rPr lang="en-US" dirty="0" err="1" smtClean="0"/>
              <a:t>juntos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para que </a:t>
            </a: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puedan</a:t>
            </a:r>
            <a:r>
              <a:rPr lang="en-US" dirty="0" smtClean="0"/>
              <a:t> </a:t>
            </a:r>
            <a:r>
              <a:rPr lang="en-US" dirty="0" err="1" smtClean="0"/>
              <a:t>conocer</a:t>
            </a:r>
            <a:r>
              <a:rPr lang="en-US" dirty="0" smtClean="0"/>
              <a:t> a </a:t>
            </a:r>
            <a:r>
              <a:rPr lang="en-US" dirty="0" err="1" smtClean="0"/>
              <a:t>Jesús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reunión</a:t>
            </a:r>
            <a:r>
              <a:rPr lang="en-US" dirty="0" smtClean="0"/>
              <a:t> se llama </a:t>
            </a:r>
            <a:r>
              <a:rPr lang="en-US" dirty="0" err="1" smtClean="0"/>
              <a:t>Sínodo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018" y="3324579"/>
            <a:ext cx="1658256" cy="1353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092" y="3022800"/>
            <a:ext cx="1749704" cy="1956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908" y="2792086"/>
            <a:ext cx="2441014" cy="241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0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661967"/>
            <a:ext cx="10515600" cy="25456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 err="1" smtClean="0"/>
              <a:t>Porque</a:t>
            </a:r>
            <a:r>
              <a:rPr lang="en-US" dirty="0" smtClean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hay dos o 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reunidos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mi </a:t>
            </a:r>
            <a:r>
              <a:rPr lang="en-US" dirty="0" err="1" smtClean="0"/>
              <a:t>nombre</a:t>
            </a:r>
            <a:r>
              <a:rPr lang="en-US" dirty="0" smtClean="0"/>
              <a:t>,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estoy</a:t>
            </a:r>
            <a:r>
              <a:rPr lang="en-US" dirty="0" smtClean="0"/>
              <a:t> </a:t>
            </a:r>
            <a:r>
              <a:rPr lang="en-US" dirty="0" err="1" smtClean="0"/>
              <a:t>presente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medio</a:t>
            </a:r>
            <a:r>
              <a:rPr lang="en-US" dirty="0" smtClean="0"/>
              <a:t> de </a:t>
            </a:r>
            <a:r>
              <a:rPr lang="en-US" dirty="0" err="1" smtClean="0"/>
              <a:t>ellos</a:t>
            </a:r>
            <a:r>
              <a:rPr lang="en-US" dirty="0" smtClean="0"/>
              <a:t>.” (Mateo 18:20)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compartir</a:t>
            </a:r>
            <a:r>
              <a:rPr lang="en-US" dirty="0" smtClean="0"/>
              <a:t> a </a:t>
            </a:r>
            <a:r>
              <a:rPr lang="en-US" dirty="0" err="1" smtClean="0"/>
              <a:t>Jesús</a:t>
            </a:r>
            <a:r>
              <a:rPr lang="en-US" dirty="0" smtClean="0"/>
              <a:t> con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demás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952" y="143186"/>
            <a:ext cx="4102964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3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6763" y="356838"/>
            <a:ext cx="5460651" cy="1009185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Bookman Old Style" panose="02050604050505020204" pitchFamily="18" charset="0"/>
              </a:rPr>
              <a:t>La Buena Nueva</a:t>
            </a:r>
            <a:endParaRPr lang="en-US" sz="4400" dirty="0">
              <a:latin typeface="Bookman Old Style" panose="020506040505050202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6763" y="3909588"/>
            <a:ext cx="7456720" cy="974647"/>
          </a:xfrm>
        </p:spPr>
        <p:txBody>
          <a:bodyPr>
            <a:normAutofit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encontramos</a:t>
            </a:r>
            <a:r>
              <a:rPr lang="en-US" dirty="0" smtClean="0"/>
              <a:t> la </a:t>
            </a:r>
            <a:r>
              <a:rPr lang="en-US" dirty="0" err="1" smtClean="0"/>
              <a:t>historia</a:t>
            </a:r>
            <a:r>
              <a:rPr lang="en-US" dirty="0" smtClean="0"/>
              <a:t> de </a:t>
            </a:r>
            <a:r>
              <a:rPr lang="en-US" dirty="0" err="1" smtClean="0"/>
              <a:t>Jesús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16763" y="1923042"/>
            <a:ext cx="10690574" cy="38115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El Papa Francisco </a:t>
            </a:r>
            <a:r>
              <a:rPr lang="en-US" sz="3200" dirty="0" err="1" smtClean="0"/>
              <a:t>nos</a:t>
            </a:r>
            <a:r>
              <a:rPr lang="en-US" sz="3200" dirty="0" smtClean="0"/>
              <a:t> ha </a:t>
            </a:r>
            <a:r>
              <a:rPr lang="en-US" sz="3200" dirty="0" err="1" smtClean="0"/>
              <a:t>pedido</a:t>
            </a:r>
            <a:r>
              <a:rPr lang="en-US" sz="3200" dirty="0" smtClean="0"/>
              <a:t> que </a:t>
            </a:r>
            <a:r>
              <a:rPr lang="en-US" sz="3200" dirty="0" err="1" smtClean="0"/>
              <a:t>nos</a:t>
            </a:r>
            <a:r>
              <a:rPr lang="en-US" sz="3200" dirty="0" smtClean="0"/>
              <a:t> </a:t>
            </a:r>
            <a:r>
              <a:rPr lang="en-US" sz="3200" dirty="0" err="1" smtClean="0"/>
              <a:t>reunamos</a:t>
            </a:r>
            <a:r>
              <a:rPr lang="en-US" sz="3200" dirty="0" smtClean="0"/>
              <a:t> </a:t>
            </a:r>
            <a:r>
              <a:rPr lang="en-US" sz="3200" dirty="0" err="1" smtClean="0"/>
              <a:t>como</a:t>
            </a:r>
            <a:r>
              <a:rPr lang="en-US" sz="3200" dirty="0" smtClean="0"/>
              <a:t> </a:t>
            </a:r>
            <a:r>
              <a:rPr lang="en-US" sz="3200" dirty="0" err="1" smtClean="0"/>
              <a:t>Iglesia</a:t>
            </a:r>
            <a:r>
              <a:rPr lang="en-US" sz="3200" dirty="0" smtClean="0"/>
              <a:t> para </a:t>
            </a:r>
            <a:r>
              <a:rPr lang="en-US" sz="3200" dirty="0" err="1" smtClean="0"/>
              <a:t>ayudar</a:t>
            </a:r>
            <a:r>
              <a:rPr lang="en-US" sz="3200" dirty="0" smtClean="0"/>
              <a:t> a </a:t>
            </a:r>
            <a:r>
              <a:rPr lang="en-US" sz="3200" dirty="0" err="1" smtClean="0"/>
              <a:t>llevar</a:t>
            </a:r>
            <a:r>
              <a:rPr lang="en-US" sz="3200" dirty="0" smtClean="0"/>
              <a:t> a </a:t>
            </a:r>
            <a:r>
              <a:rPr lang="en-US" sz="3200" dirty="0" err="1" smtClean="0"/>
              <a:t>otros</a:t>
            </a:r>
            <a:r>
              <a:rPr lang="en-US" sz="3200" dirty="0" smtClean="0"/>
              <a:t> la </a:t>
            </a:r>
            <a:r>
              <a:rPr lang="en-US" sz="3200" dirty="0" err="1" smtClean="0"/>
              <a:t>buena</a:t>
            </a:r>
            <a:r>
              <a:rPr lang="en-US" sz="3200" dirty="0" smtClean="0"/>
              <a:t> </a:t>
            </a:r>
            <a:r>
              <a:rPr lang="en-US" sz="3200" dirty="0" err="1" smtClean="0"/>
              <a:t>nueva</a:t>
            </a:r>
            <a:r>
              <a:rPr lang="en-US" sz="3200" dirty="0" smtClean="0"/>
              <a:t> </a:t>
            </a:r>
            <a:r>
              <a:rPr lang="en-US" sz="3200" dirty="0" err="1" smtClean="0"/>
              <a:t>sobre</a:t>
            </a:r>
            <a:r>
              <a:rPr lang="en-US" sz="3200" dirty="0" smtClean="0"/>
              <a:t> </a:t>
            </a:r>
            <a:r>
              <a:rPr lang="en-US" sz="3200" dirty="0" err="1" smtClean="0"/>
              <a:t>Jesús</a:t>
            </a:r>
            <a:r>
              <a:rPr lang="en-US" sz="3200" dirty="0" smtClean="0"/>
              <a:t>.</a:t>
            </a:r>
            <a:endParaRPr lang="en-US" sz="3200" dirty="0">
              <a:latin typeface="Bookman Old Style" panose="02050604050505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721" y="3052158"/>
            <a:ext cx="2688569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7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anose="02050604050505020204" pitchFamily="18" charset="0"/>
              </a:rPr>
              <a:t>El </a:t>
            </a:r>
            <a:r>
              <a:rPr lang="en-US" dirty="0" err="1" smtClean="0">
                <a:latin typeface="Bookman Old Style" panose="02050604050505020204" pitchFamily="18" charset="0"/>
              </a:rPr>
              <a:t>Evangelio</a:t>
            </a:r>
            <a:endParaRPr lang="en-US" baseline="-25000" dirty="0">
              <a:latin typeface="Bookman Old Style" panose="0205060405050502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La </a:t>
            </a:r>
            <a:r>
              <a:rPr lang="en-US" dirty="0" err="1" smtClean="0"/>
              <a:t>historia</a:t>
            </a:r>
            <a:r>
              <a:rPr lang="en-US" dirty="0" smtClean="0"/>
              <a:t> de </a:t>
            </a:r>
            <a:r>
              <a:rPr lang="en-US" dirty="0" err="1" smtClean="0"/>
              <a:t>Jesús</a:t>
            </a:r>
            <a:r>
              <a:rPr lang="en-US" dirty="0" smtClean="0"/>
              <a:t> se </a:t>
            </a:r>
            <a:r>
              <a:rPr lang="en-US" dirty="0" err="1" smtClean="0"/>
              <a:t>encuentra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Biblia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Hay </a:t>
            </a:r>
            <a:r>
              <a:rPr lang="en-US" dirty="0" err="1" smtClean="0"/>
              <a:t>muchos</a:t>
            </a:r>
            <a:r>
              <a:rPr lang="en-US" dirty="0" smtClean="0"/>
              <a:t> </a:t>
            </a:r>
            <a:r>
              <a:rPr lang="en-US" dirty="0" err="1" smtClean="0"/>
              <a:t>libros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biblia</a:t>
            </a:r>
            <a:r>
              <a:rPr lang="en-US" dirty="0" smtClean="0"/>
              <a:t>,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Evangelios</a:t>
            </a:r>
            <a:r>
              <a:rPr lang="en-US" dirty="0" smtClean="0"/>
              <a:t> de Mateo, Marcos, Lucas y Juan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cuentan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la </a:t>
            </a:r>
            <a:r>
              <a:rPr lang="en-US" dirty="0" err="1" smtClean="0"/>
              <a:t>vida</a:t>
            </a:r>
            <a:r>
              <a:rPr lang="en-US" dirty="0" smtClean="0"/>
              <a:t> de </a:t>
            </a:r>
            <a:r>
              <a:rPr lang="en-US" dirty="0" err="1" smtClean="0"/>
              <a:t>Jesús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tierra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Podemos</a:t>
            </a:r>
            <a:r>
              <a:rPr lang="en-US" dirty="0" smtClean="0"/>
              <a:t> leer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nacimiento</a:t>
            </a:r>
            <a:r>
              <a:rPr lang="en-US" dirty="0" smtClean="0"/>
              <a:t>,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ministerio</a:t>
            </a:r>
            <a:r>
              <a:rPr lang="en-US" dirty="0" smtClean="0"/>
              <a:t> (o </a:t>
            </a:r>
            <a:r>
              <a:rPr lang="en-US" dirty="0" err="1" smtClean="0"/>
              <a:t>trabajo</a:t>
            </a:r>
            <a:r>
              <a:rPr lang="en-US" dirty="0" smtClean="0"/>
              <a:t> con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demás</a:t>
            </a:r>
            <a:r>
              <a:rPr lang="en-US" dirty="0" smtClean="0"/>
              <a:t>), 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murió</a:t>
            </a:r>
            <a:r>
              <a:rPr lang="en-US" dirty="0" smtClean="0"/>
              <a:t> y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regreso</a:t>
            </a:r>
            <a:r>
              <a:rPr lang="en-US" dirty="0" smtClean="0"/>
              <a:t> al </a:t>
            </a:r>
            <a:r>
              <a:rPr lang="en-US" dirty="0" err="1" smtClean="0"/>
              <a:t>cielo</a:t>
            </a:r>
            <a:r>
              <a:rPr lang="en-US" dirty="0" smtClean="0"/>
              <a:t> o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resurrección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Piense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la </a:t>
            </a:r>
            <a:r>
              <a:rPr lang="en-US" dirty="0" err="1" smtClean="0"/>
              <a:t>vida</a:t>
            </a:r>
            <a:r>
              <a:rPr lang="en-US" dirty="0" smtClean="0"/>
              <a:t> de </a:t>
            </a:r>
            <a:r>
              <a:rPr lang="en-US" dirty="0" err="1" smtClean="0"/>
              <a:t>Jesús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68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Pregunta</a:t>
            </a:r>
            <a:r>
              <a:rPr lang="en-US" dirty="0" smtClean="0"/>
              <a:t> 1: </a:t>
            </a:r>
            <a:r>
              <a:rPr lang="en-US" dirty="0" err="1" smtClean="0"/>
              <a:t>Comunión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Piense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 que le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feliz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a la </a:t>
            </a:r>
            <a:r>
              <a:rPr lang="en-US" dirty="0" err="1" smtClean="0"/>
              <a:t>iglesia</a:t>
            </a:r>
            <a:r>
              <a:rPr lang="en-US" dirty="0" smtClean="0"/>
              <a:t> o </a:t>
            </a: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con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 </a:t>
            </a:r>
            <a:r>
              <a:rPr lang="en-US" dirty="0" err="1" smtClean="0"/>
              <a:t>parroquial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9055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 err="1" smtClean="0"/>
              <a:t>Piense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 que lo pone triste o </a:t>
            </a:r>
            <a:r>
              <a:rPr lang="en-US" dirty="0" err="1" smtClean="0"/>
              <a:t>molesto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iglesia</a:t>
            </a:r>
            <a:r>
              <a:rPr lang="en-US" dirty="0" smtClean="0"/>
              <a:t> o </a:t>
            </a: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con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 </a:t>
            </a:r>
            <a:r>
              <a:rPr lang="en-US" dirty="0" err="1" smtClean="0"/>
              <a:t>parroquial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5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Pregunta</a:t>
            </a:r>
            <a:r>
              <a:rPr lang="en-US" dirty="0" smtClean="0"/>
              <a:t> 1: </a:t>
            </a:r>
            <a:r>
              <a:rPr lang="en-US" dirty="0" err="1" smtClean="0"/>
              <a:t>Comunión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Piense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 que le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feliz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a la </a:t>
            </a:r>
            <a:r>
              <a:rPr lang="en-US" dirty="0" err="1" smtClean="0"/>
              <a:t>iglesia</a:t>
            </a:r>
            <a:r>
              <a:rPr lang="en-US" dirty="0" smtClean="0"/>
              <a:t> o </a:t>
            </a:r>
            <a:r>
              <a:rPr lang="en-US" dirty="0" err="1" smtClean="0"/>
              <a:t>está</a:t>
            </a:r>
            <a:r>
              <a:rPr lang="en-US" dirty="0" smtClean="0"/>
              <a:t> con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 </a:t>
            </a:r>
            <a:r>
              <a:rPr lang="en-US" dirty="0" err="1" smtClean="0"/>
              <a:t>parroquial</a:t>
            </a:r>
            <a:r>
              <a:rPr lang="en-US" dirty="0" smtClean="0"/>
              <a:t>.  </a:t>
            </a:r>
            <a:endParaRPr lang="en-US" dirty="0"/>
          </a:p>
          <a:p>
            <a:r>
              <a:rPr lang="en-US" dirty="0" err="1" smtClean="0"/>
              <a:t>Piense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 que lo pone triste o </a:t>
            </a:r>
            <a:r>
              <a:rPr lang="en-US" dirty="0" err="1" smtClean="0"/>
              <a:t>molesto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iglesia</a:t>
            </a:r>
            <a:r>
              <a:rPr lang="en-US" dirty="0" smtClean="0"/>
              <a:t> o </a:t>
            </a: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con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 </a:t>
            </a:r>
            <a:r>
              <a:rPr lang="en-US" dirty="0" err="1" smtClean="0"/>
              <a:t>parroquial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Alguna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 ha </a:t>
            </a:r>
            <a:r>
              <a:rPr lang="en-US" dirty="0" err="1" smtClean="0"/>
              <a:t>escuchado</a:t>
            </a:r>
            <a:r>
              <a:rPr lang="en-US" dirty="0" smtClean="0"/>
              <a:t> a Dios </a:t>
            </a:r>
            <a:r>
              <a:rPr lang="en-US" dirty="0" err="1" smtClean="0"/>
              <a:t>decirle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iglesia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¿</a:t>
            </a:r>
            <a:r>
              <a:rPr lang="en-US" dirty="0" err="1" smtClean="0"/>
              <a:t>Alguien</a:t>
            </a:r>
            <a:r>
              <a:rPr lang="en-US" dirty="0" smtClean="0"/>
              <a:t> </a:t>
            </a:r>
            <a:r>
              <a:rPr lang="en-US" dirty="0" err="1" smtClean="0"/>
              <a:t>hizo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iglesia</a:t>
            </a:r>
            <a:r>
              <a:rPr lang="en-US" dirty="0" smtClean="0"/>
              <a:t> que lo </a:t>
            </a:r>
            <a:r>
              <a:rPr lang="en-US" dirty="0" err="1" smtClean="0"/>
              <a:t>hizo</a:t>
            </a:r>
            <a:r>
              <a:rPr lang="en-US" dirty="0" smtClean="0"/>
              <a:t> </a:t>
            </a:r>
            <a:r>
              <a:rPr lang="en-US" dirty="0" err="1" smtClean="0"/>
              <a:t>pensar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Dios?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44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244" t="7597" r="20223" b="35680"/>
          <a:stretch/>
        </p:blipFill>
        <p:spPr>
          <a:xfrm>
            <a:off x="91440" y="93495"/>
            <a:ext cx="11859768" cy="59964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93941" y="379141"/>
            <a:ext cx="3412274" cy="591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537" y="970156"/>
            <a:ext cx="11441151" cy="78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dibujo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use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las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fotografías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siguiente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página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feliz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iglesia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parroquial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09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50126" y="1038816"/>
            <a:ext cx="49428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4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418" t="10956" r="20574" b="40158"/>
          <a:stretch/>
        </p:blipFill>
        <p:spPr>
          <a:xfrm>
            <a:off x="0" y="83976"/>
            <a:ext cx="12006072" cy="59618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69834" y="83976"/>
            <a:ext cx="4627756" cy="596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873" y="791737"/>
            <a:ext cx="11574966" cy="825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dibujo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utilice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las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fotografías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siguiente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página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que le pone triste o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molesto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iglesia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parroquial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46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Pregunta</a:t>
            </a:r>
            <a:r>
              <a:rPr lang="en-US" dirty="0" smtClean="0"/>
              <a:t> 2:  </a:t>
            </a:r>
            <a:r>
              <a:rPr lang="en-US" dirty="0" err="1" smtClean="0"/>
              <a:t>Participación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Participa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actividades</a:t>
            </a:r>
            <a:r>
              <a:rPr lang="en-US" dirty="0" smtClean="0"/>
              <a:t> de la </a:t>
            </a:r>
            <a:r>
              <a:rPr lang="en-US" dirty="0" err="1" smtClean="0"/>
              <a:t>iglesia</a:t>
            </a:r>
            <a:r>
              <a:rPr lang="en-US" dirty="0" smtClean="0"/>
              <a:t>? ¿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cuáles</a:t>
            </a:r>
            <a:r>
              <a:rPr lang="en-US" dirty="0" smtClean="0"/>
              <a:t>? </a:t>
            </a:r>
          </a:p>
          <a:p>
            <a:endParaRPr lang="en-US" dirty="0"/>
          </a:p>
          <a:p>
            <a:r>
              <a:rPr lang="en-US" dirty="0" smtClean="0"/>
              <a:t>¿Hay </a:t>
            </a:r>
            <a:r>
              <a:rPr lang="en-US" dirty="0" err="1" smtClean="0"/>
              <a:t>alguna</a:t>
            </a:r>
            <a:r>
              <a:rPr lang="en-US" dirty="0" smtClean="0"/>
              <a:t> </a:t>
            </a:r>
            <a:r>
              <a:rPr lang="en-US" dirty="0" err="1" smtClean="0"/>
              <a:t>otra</a:t>
            </a:r>
            <a:r>
              <a:rPr lang="en-US" dirty="0" smtClean="0"/>
              <a:t> </a:t>
            </a:r>
            <a:r>
              <a:rPr lang="en-US" dirty="0" err="1" smtClean="0"/>
              <a:t>actividad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que </a:t>
            </a:r>
            <a:r>
              <a:rPr lang="en-US" dirty="0" err="1" smtClean="0"/>
              <a:t>quiera</a:t>
            </a:r>
            <a:r>
              <a:rPr lang="en-US" dirty="0" smtClean="0"/>
              <a:t> </a:t>
            </a:r>
            <a:r>
              <a:rPr lang="en-US" dirty="0" err="1" smtClean="0"/>
              <a:t>participar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¿Ha </a:t>
            </a:r>
            <a:r>
              <a:rPr lang="en-US" dirty="0" err="1" smtClean="0"/>
              <a:t>ido</a:t>
            </a:r>
            <a:r>
              <a:rPr lang="en-US" dirty="0" smtClean="0"/>
              <a:t> a la </a:t>
            </a:r>
            <a:r>
              <a:rPr lang="en-US" dirty="0" err="1" smtClean="0"/>
              <a:t>iglesia</a:t>
            </a:r>
            <a:r>
              <a:rPr lang="en-US" dirty="0" smtClean="0"/>
              <a:t> de </a:t>
            </a:r>
            <a:r>
              <a:rPr lang="en-US" dirty="0" err="1" smtClean="0"/>
              <a:t>algún</a:t>
            </a:r>
            <a:r>
              <a:rPr lang="en-US" dirty="0" smtClean="0"/>
              <a:t> amigo? ¿</a:t>
            </a:r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alguna</a:t>
            </a:r>
            <a:r>
              <a:rPr lang="en-US" dirty="0" smtClean="0"/>
              <a:t> </a:t>
            </a:r>
            <a:r>
              <a:rPr lang="en-US" dirty="0" err="1" smtClean="0"/>
              <a:t>actividad</a:t>
            </a:r>
            <a:r>
              <a:rPr lang="en-US" dirty="0" smtClean="0"/>
              <a:t> que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quisiera</a:t>
            </a:r>
            <a:r>
              <a:rPr lang="en-US" dirty="0" smtClean="0"/>
              <a:t> que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parroquia</a:t>
            </a:r>
            <a:r>
              <a:rPr lang="en-US" dirty="0" smtClean="0"/>
              <a:t> </a:t>
            </a:r>
            <a:r>
              <a:rPr lang="en-US" dirty="0" err="1" smtClean="0"/>
              <a:t>ofrezca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068" t="7784" r="20282" b="40126"/>
          <a:stretch/>
        </p:blipFill>
        <p:spPr>
          <a:xfrm>
            <a:off x="137800" y="0"/>
            <a:ext cx="11158025" cy="60899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35659" y="379141"/>
            <a:ext cx="4505092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7990" y="1081668"/>
            <a:ext cx="11374244" cy="758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dibujo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use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fotografía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siguiente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página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que le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gusta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iglesia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Incluya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quisiera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tratar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9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Pregunta</a:t>
            </a:r>
            <a:r>
              <a:rPr lang="en-US" dirty="0" smtClean="0"/>
              <a:t> 3:  </a:t>
            </a:r>
            <a:r>
              <a:rPr lang="en-US" dirty="0" err="1" smtClean="0"/>
              <a:t>Misión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21591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¿Le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a la Misa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domingos</a:t>
            </a:r>
            <a:r>
              <a:rPr lang="en-US" dirty="0" smtClean="0"/>
              <a:t>? 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sí</a:t>
            </a:r>
            <a:r>
              <a:rPr lang="en-US" dirty="0" smtClean="0"/>
              <a:t> o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no?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¿</a:t>
            </a:r>
            <a:r>
              <a:rPr lang="en-US" dirty="0" err="1" smtClean="0"/>
              <a:t>Escucha</a:t>
            </a:r>
            <a:r>
              <a:rPr lang="en-US" dirty="0" smtClean="0"/>
              <a:t> las </a:t>
            </a:r>
            <a:r>
              <a:rPr lang="en-US" dirty="0" err="1" smtClean="0"/>
              <a:t>lecturas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la Misa o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otro</a:t>
            </a:r>
            <a:r>
              <a:rPr lang="en-US" dirty="0" smtClean="0"/>
              <a:t> </a:t>
            </a:r>
            <a:r>
              <a:rPr lang="en-US" dirty="0" err="1" smtClean="0"/>
              <a:t>momento</a:t>
            </a:r>
            <a:r>
              <a:rPr lang="en-US" dirty="0" smtClean="0"/>
              <a:t>? ¿El </a:t>
            </a:r>
            <a:r>
              <a:rPr lang="en-US" dirty="0" err="1" smtClean="0"/>
              <a:t>sacerdote</a:t>
            </a:r>
            <a:r>
              <a:rPr lang="en-US" dirty="0" smtClean="0"/>
              <a:t> o </a:t>
            </a:r>
            <a:r>
              <a:rPr lang="en-US" dirty="0" err="1" smtClean="0"/>
              <a:t>alguna</a:t>
            </a:r>
            <a:r>
              <a:rPr lang="en-US" dirty="0" smtClean="0"/>
              <a:t> </a:t>
            </a:r>
            <a:r>
              <a:rPr lang="en-US" dirty="0" err="1" smtClean="0"/>
              <a:t>otra</a:t>
            </a:r>
            <a:r>
              <a:rPr lang="en-US" dirty="0" smtClean="0"/>
              <a:t> persona le </a:t>
            </a:r>
            <a:r>
              <a:rPr lang="en-US" dirty="0" err="1" smtClean="0"/>
              <a:t>ayuda</a:t>
            </a:r>
            <a:r>
              <a:rPr lang="en-US" dirty="0" smtClean="0"/>
              <a:t> a </a:t>
            </a:r>
            <a:r>
              <a:rPr lang="en-US" dirty="0" err="1" smtClean="0"/>
              <a:t>comprender</a:t>
            </a:r>
            <a:r>
              <a:rPr lang="en-US" dirty="0" smtClean="0"/>
              <a:t> las </a:t>
            </a:r>
            <a:r>
              <a:rPr lang="en-US" dirty="0" err="1" smtClean="0"/>
              <a:t>lecturas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690688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significa</a:t>
            </a:r>
            <a:r>
              <a:rPr lang="en-US" dirty="0" smtClean="0"/>
              <a:t> “la </a:t>
            </a:r>
            <a:r>
              <a:rPr lang="en-US" dirty="0" err="1" smtClean="0"/>
              <a:t>Eucaristía</a:t>
            </a:r>
            <a:r>
              <a:rPr lang="en-US" dirty="0" smtClean="0"/>
              <a:t>” para </a:t>
            </a:r>
            <a:r>
              <a:rPr lang="en-US" dirty="0" err="1" smtClean="0"/>
              <a:t>usted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Ir</a:t>
            </a:r>
            <a:r>
              <a:rPr lang="en-US" dirty="0" smtClean="0"/>
              <a:t> a la Misa, ¿le da </a:t>
            </a:r>
            <a:r>
              <a:rPr lang="en-US" dirty="0" err="1" smtClean="0"/>
              <a:t>energía</a:t>
            </a:r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 smtClean="0"/>
              <a:t>ara </a:t>
            </a:r>
            <a:r>
              <a:rPr lang="en-US" dirty="0" err="1" smtClean="0"/>
              <a:t>ser</a:t>
            </a:r>
            <a:r>
              <a:rPr lang="en-US" dirty="0" smtClean="0"/>
              <a:t> un </a:t>
            </a:r>
            <a:r>
              <a:rPr lang="en-US" dirty="0" err="1" smtClean="0"/>
              <a:t>buen</a:t>
            </a:r>
            <a:r>
              <a:rPr lang="en-US" dirty="0" smtClean="0"/>
              <a:t> </a:t>
            </a:r>
            <a:r>
              <a:rPr lang="en-US" dirty="0" err="1" smtClean="0"/>
              <a:t>seguidor</a:t>
            </a:r>
            <a:r>
              <a:rPr lang="en-US" dirty="0" smtClean="0"/>
              <a:t> de </a:t>
            </a:r>
            <a:r>
              <a:rPr lang="en-US" dirty="0" err="1" smtClean="0"/>
              <a:t>Jesús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la </a:t>
            </a:r>
            <a:r>
              <a:rPr lang="en-US" dirty="0" err="1" smtClean="0"/>
              <a:t>semana</a:t>
            </a:r>
            <a:r>
              <a:rPr lang="en-US" dirty="0" smtClean="0"/>
              <a:t>? ¿</a:t>
            </a:r>
            <a:r>
              <a:rPr lang="en-US" dirty="0" err="1" smtClean="0"/>
              <a:t>Escucha</a:t>
            </a:r>
            <a:r>
              <a:rPr lang="en-US" dirty="0" smtClean="0"/>
              <a:t> a </a:t>
            </a:r>
            <a:r>
              <a:rPr lang="en-US" dirty="0" err="1" smtClean="0"/>
              <a:t>Jesús</a:t>
            </a:r>
            <a:r>
              <a:rPr lang="en-US" dirty="0" smtClean="0"/>
              <a:t> </a:t>
            </a:r>
            <a:r>
              <a:rPr lang="en-US" dirty="0" err="1" smtClean="0"/>
              <a:t>pedirle</a:t>
            </a:r>
            <a:r>
              <a:rPr lang="en-US" dirty="0" smtClean="0"/>
              <a:t> que </a:t>
            </a:r>
            <a:r>
              <a:rPr lang="en-US" dirty="0" err="1" smtClean="0"/>
              <a:t>haga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 para </a:t>
            </a:r>
            <a:r>
              <a:rPr lang="en-US" dirty="0" err="1" smtClean="0"/>
              <a:t>ayudar</a:t>
            </a:r>
            <a:r>
              <a:rPr lang="en-US" dirty="0" smtClean="0"/>
              <a:t> a la </a:t>
            </a:r>
            <a:r>
              <a:rPr lang="en-US" dirty="0" err="1" smtClean="0"/>
              <a:t>iglesia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0418" t="7131" r="22032" b="39225"/>
          <a:stretch/>
        </p:blipFill>
        <p:spPr>
          <a:xfrm>
            <a:off x="0" y="0"/>
            <a:ext cx="11905488" cy="60459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03649" y="412595"/>
            <a:ext cx="4170556" cy="579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722" y="1148576"/>
            <a:ext cx="11704766" cy="62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dibujo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use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fotografía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siguiente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página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que la “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Eucaristía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usted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94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773845"/>
              </p:ext>
            </p:extLst>
          </p:nvPr>
        </p:nvGraphicFramePr>
        <p:xfrm>
          <a:off x="2032000" y="719666"/>
          <a:ext cx="81280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35110448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8629135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2786615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09690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Ir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a la Misa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Estudio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Biblia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Orar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Eucaristía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348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Confirmación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Bautizo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Navidad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Pascua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4524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Boda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Funeral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Confesión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Matrimonio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492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Ir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a un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retiro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Escuela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católica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Lector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Voluntario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7999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Caballeros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de Colón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Caballeros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de Peter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Claver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Sacerdote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Religiosa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101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Músico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Cantar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el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coro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Obra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teatro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Baile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2156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Arte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Vitral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Viaje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Peregrinación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Roma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736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Tierra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Santa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Cena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pescado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frito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Miércoles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Ceniza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Donar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534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05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" r="45682" b="-1"/>
          <a:stretch/>
        </p:blipFill>
        <p:spPr>
          <a:xfrm>
            <a:off x="7511210" y="48638"/>
            <a:ext cx="4064705" cy="59379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0"/>
            <a:ext cx="7353300" cy="588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5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88" y="201879"/>
            <a:ext cx="5572887" cy="123800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¡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Vayan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 …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39788" y="2021775"/>
            <a:ext cx="10441770" cy="38115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¿</a:t>
            </a:r>
            <a:r>
              <a:rPr lang="en-US" sz="3200" dirty="0" err="1" smtClean="0"/>
              <a:t>Qué</a:t>
            </a:r>
            <a:r>
              <a:rPr lang="en-US" sz="3200" dirty="0" smtClean="0"/>
              <a:t> </a:t>
            </a:r>
            <a:r>
              <a:rPr lang="en-US" sz="3200" dirty="0" err="1" smtClean="0"/>
              <a:t>cosa</a:t>
            </a:r>
            <a:r>
              <a:rPr lang="en-US" sz="3200" dirty="0" smtClean="0"/>
              <a:t> </a:t>
            </a:r>
            <a:r>
              <a:rPr lang="en-US" sz="3200" dirty="0" err="1" smtClean="0"/>
              <a:t>puede</a:t>
            </a:r>
            <a:r>
              <a:rPr lang="en-US" sz="3200" dirty="0" smtClean="0"/>
              <a:t> </a:t>
            </a:r>
            <a:r>
              <a:rPr lang="en-US" sz="3200" dirty="0" err="1" smtClean="0"/>
              <a:t>hacer</a:t>
            </a:r>
            <a:r>
              <a:rPr lang="en-US" sz="3200" dirty="0" smtClean="0"/>
              <a:t> la </a:t>
            </a:r>
            <a:r>
              <a:rPr lang="en-US" sz="3200" dirty="0" err="1" smtClean="0"/>
              <a:t>iglesia</a:t>
            </a:r>
            <a:r>
              <a:rPr lang="en-US" sz="3200" dirty="0" smtClean="0"/>
              <a:t> para </a:t>
            </a:r>
            <a:r>
              <a:rPr lang="en-US" sz="3200" dirty="0" err="1" smtClean="0"/>
              <a:t>ayudarnos</a:t>
            </a:r>
            <a:r>
              <a:rPr lang="en-US" sz="3200" dirty="0" smtClean="0"/>
              <a:t>?</a:t>
            </a:r>
          </a:p>
          <a:p>
            <a:endParaRPr lang="en-US" sz="3200" dirty="0">
              <a:latin typeface="Bookman Old Style" panose="02050604050505020204" pitchFamily="18" charset="0"/>
            </a:endParaRPr>
          </a:p>
          <a:p>
            <a:r>
              <a:rPr lang="en-US" sz="3200" dirty="0" smtClean="0">
                <a:latin typeface="Bookman Old Style" panose="02050604050505020204" pitchFamily="18" charset="0"/>
              </a:rPr>
              <a:t>¿</a:t>
            </a:r>
            <a:r>
              <a:rPr lang="en-US" sz="3200" dirty="0" err="1" smtClean="0">
                <a:latin typeface="Bookman Old Style" panose="02050604050505020204" pitchFamily="18" charset="0"/>
              </a:rPr>
              <a:t>Qué</a:t>
            </a:r>
            <a:r>
              <a:rPr lang="en-US" sz="3200" dirty="0" smtClean="0">
                <a:latin typeface="Bookman Old Style" panose="02050604050505020204" pitchFamily="18" charset="0"/>
              </a:rPr>
              <a:t> </a:t>
            </a:r>
            <a:r>
              <a:rPr lang="en-US" sz="3200" dirty="0" err="1" smtClean="0">
                <a:latin typeface="Bookman Old Style" panose="02050604050505020204" pitchFamily="18" charset="0"/>
              </a:rPr>
              <a:t>cosa</a:t>
            </a:r>
            <a:r>
              <a:rPr lang="en-US" sz="3200" dirty="0" smtClean="0">
                <a:latin typeface="Bookman Old Style" panose="02050604050505020204" pitchFamily="18" charset="0"/>
              </a:rPr>
              <a:t> </a:t>
            </a:r>
            <a:r>
              <a:rPr lang="en-US" sz="3200" dirty="0" err="1" smtClean="0">
                <a:latin typeface="Bookman Old Style" panose="02050604050505020204" pitchFamily="18" charset="0"/>
              </a:rPr>
              <a:t>podemos</a:t>
            </a:r>
            <a:r>
              <a:rPr lang="en-US" sz="3200" dirty="0" smtClean="0">
                <a:latin typeface="Bookman Old Style" panose="02050604050505020204" pitchFamily="18" charset="0"/>
              </a:rPr>
              <a:t> </a:t>
            </a:r>
            <a:r>
              <a:rPr lang="en-US" sz="3200" dirty="0" err="1" smtClean="0">
                <a:latin typeface="Bookman Old Style" panose="02050604050505020204" pitchFamily="18" charset="0"/>
              </a:rPr>
              <a:t>hacer</a:t>
            </a:r>
            <a:r>
              <a:rPr lang="en-US" sz="3200" dirty="0" smtClean="0">
                <a:latin typeface="Bookman Old Style" panose="02050604050505020204" pitchFamily="18" charset="0"/>
              </a:rPr>
              <a:t> </a:t>
            </a:r>
            <a:r>
              <a:rPr lang="en-US" sz="3200" dirty="0" err="1" smtClean="0">
                <a:latin typeface="Bookman Old Style" panose="02050604050505020204" pitchFamily="18" charset="0"/>
              </a:rPr>
              <a:t>cada</a:t>
            </a:r>
            <a:r>
              <a:rPr lang="en-US" sz="3200" dirty="0" smtClean="0">
                <a:latin typeface="Bookman Old Style" panose="02050604050505020204" pitchFamily="18" charset="0"/>
              </a:rPr>
              <a:t> </a:t>
            </a:r>
            <a:r>
              <a:rPr lang="en-US" sz="3200" dirty="0" err="1" smtClean="0">
                <a:latin typeface="Bookman Old Style" panose="02050604050505020204" pitchFamily="18" charset="0"/>
              </a:rPr>
              <a:t>uno</a:t>
            </a:r>
            <a:r>
              <a:rPr lang="en-US" sz="3200" dirty="0" smtClean="0">
                <a:latin typeface="Bookman Old Style" panose="02050604050505020204" pitchFamily="18" charset="0"/>
              </a:rPr>
              <a:t> de </a:t>
            </a:r>
            <a:r>
              <a:rPr lang="en-US" sz="3200" dirty="0" err="1" smtClean="0">
                <a:latin typeface="Bookman Old Style" panose="02050604050505020204" pitchFamily="18" charset="0"/>
              </a:rPr>
              <a:t>nosotros</a:t>
            </a:r>
            <a:r>
              <a:rPr lang="en-US" sz="3200" dirty="0" smtClean="0">
                <a:latin typeface="Bookman Old Style" panose="02050604050505020204" pitchFamily="18" charset="0"/>
              </a:rPr>
              <a:t> para </a:t>
            </a:r>
            <a:r>
              <a:rPr lang="en-US" sz="3200" dirty="0" err="1" smtClean="0">
                <a:latin typeface="Bookman Old Style" panose="02050604050505020204" pitchFamily="18" charset="0"/>
              </a:rPr>
              <a:t>ayudar</a:t>
            </a:r>
            <a:r>
              <a:rPr lang="en-US" sz="3200" dirty="0" smtClean="0">
                <a:latin typeface="Bookman Old Style" panose="02050604050505020204" pitchFamily="18" charset="0"/>
              </a:rPr>
              <a:t> a </a:t>
            </a:r>
            <a:r>
              <a:rPr lang="en-US" sz="3200" dirty="0" err="1" smtClean="0">
                <a:latin typeface="Bookman Old Style" panose="02050604050505020204" pitchFamily="18" charset="0"/>
              </a:rPr>
              <a:t>nuestra</a:t>
            </a:r>
            <a:r>
              <a:rPr lang="en-US" sz="3200" dirty="0" smtClean="0">
                <a:latin typeface="Bookman Old Style" panose="02050604050505020204" pitchFamily="18" charset="0"/>
              </a:rPr>
              <a:t> </a:t>
            </a:r>
            <a:r>
              <a:rPr lang="en-US" sz="3200" dirty="0" err="1" smtClean="0">
                <a:latin typeface="Bookman Old Style" panose="02050604050505020204" pitchFamily="18" charset="0"/>
              </a:rPr>
              <a:t>iglesia</a:t>
            </a:r>
            <a:r>
              <a:rPr lang="en-US" sz="3200" dirty="0" smtClean="0">
                <a:latin typeface="Bookman Old Style" panose="02050604050505020204" pitchFamily="18" charset="0"/>
              </a:rPr>
              <a:t>?</a:t>
            </a:r>
          </a:p>
          <a:p>
            <a:endParaRPr lang="en-US" sz="3200" dirty="0">
              <a:latin typeface="Bookman Old Style" panose="02050604050505020204" pitchFamily="18" charset="0"/>
            </a:endParaRPr>
          </a:p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		…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en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paz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 para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amar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 y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servir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 al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Señor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!!!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60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894" y="4705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El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amor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es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nuestro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primer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idioma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1329690"/>
            <a:ext cx="5743575" cy="459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192" y="90208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Para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información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favor </a:t>
            </a:r>
            <a:r>
              <a:rPr lang="en-US" dirty="0" err="1" smtClean="0"/>
              <a:t>contacte</a:t>
            </a:r>
            <a:r>
              <a:rPr lang="en-US" dirty="0" smtClean="0"/>
              <a:t> a:</a:t>
            </a:r>
          </a:p>
          <a:p>
            <a:pPr marL="0" indent="0">
              <a:buNone/>
            </a:pPr>
            <a:r>
              <a:rPr lang="en-US" dirty="0" smtClean="0"/>
              <a:t>Maggie Rousseau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mrousseau@archatl.com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 smtClean="0"/>
              <a:t>Notas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Synod - Roman Catholic Archdiocese of Atlanta | Atlanta, GA (archatl.com</a:t>
            </a:r>
            <a:r>
              <a:rPr lang="en-US" sz="1800" dirty="0" smtClean="0">
                <a:hlinkClick r:id="rId3"/>
              </a:rPr>
              <a:t>)</a:t>
            </a:r>
            <a:endParaRPr lang="en-US" sz="1800" dirty="0" smtClean="0"/>
          </a:p>
          <a:p>
            <a:pPr marL="0" indent="0">
              <a:buNone/>
            </a:pPr>
            <a:r>
              <a:rPr lang="en-US" sz="1400" dirty="0" smtClean="0"/>
              <a:t>Mary Cohen, MPH –  </a:t>
            </a:r>
            <a:r>
              <a:rPr lang="en-US" sz="1400" dirty="0" err="1" smtClean="0"/>
              <a:t>Ministerio</a:t>
            </a:r>
            <a:r>
              <a:rPr lang="en-US" sz="1400" dirty="0" smtClean="0"/>
              <a:t> para el </a:t>
            </a:r>
            <a:r>
              <a:rPr lang="en-US" sz="1400" dirty="0" err="1" smtClean="0"/>
              <a:t>Adulto</a:t>
            </a:r>
            <a:r>
              <a:rPr lang="en-US" sz="1400" dirty="0" smtClean="0"/>
              <a:t> Mayor </a:t>
            </a:r>
            <a:r>
              <a:rPr lang="en-US" sz="1400" dirty="0" err="1" smtClean="0"/>
              <a:t>contribuyó</a:t>
            </a:r>
            <a:r>
              <a:rPr lang="en-US" sz="1400" dirty="0" smtClean="0"/>
              <a:t> a </a:t>
            </a:r>
            <a:r>
              <a:rPr lang="en-US" sz="1400" dirty="0" err="1" smtClean="0"/>
              <a:t>adaptar</a:t>
            </a:r>
            <a:r>
              <a:rPr lang="en-US" sz="1400" dirty="0" smtClean="0"/>
              <a:t> </a:t>
            </a:r>
            <a:r>
              <a:rPr lang="en-US" sz="1400" dirty="0" err="1" smtClean="0"/>
              <a:t>esta</a:t>
            </a:r>
            <a:r>
              <a:rPr lang="en-US" sz="1400" dirty="0" smtClean="0"/>
              <a:t> </a:t>
            </a:r>
            <a:r>
              <a:rPr lang="en-US" sz="1400" dirty="0" err="1" smtClean="0"/>
              <a:t>guía</a:t>
            </a:r>
            <a:r>
              <a:rPr lang="en-US" sz="1400" dirty="0" smtClean="0"/>
              <a:t>.</a:t>
            </a:r>
            <a:endParaRPr lang="en-US" sz="1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359" y="603504"/>
            <a:ext cx="2254704" cy="95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6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5180" y="400115"/>
            <a:ext cx="11525693" cy="606425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Notas</a:t>
            </a:r>
            <a:r>
              <a:rPr lang="en-US" sz="3200" dirty="0" smtClean="0"/>
              <a:t> para el </a:t>
            </a:r>
            <a:r>
              <a:rPr lang="en-US" sz="3200" dirty="0" err="1" smtClean="0"/>
              <a:t>Facilitador</a:t>
            </a:r>
            <a:r>
              <a:rPr lang="en-US" sz="3200" dirty="0" smtClean="0"/>
              <a:t>: </a:t>
            </a:r>
            <a:r>
              <a:rPr lang="en-US" sz="3200" dirty="0" err="1" smtClean="0"/>
              <a:t>Reglas</a:t>
            </a:r>
            <a:r>
              <a:rPr lang="en-US" sz="3200" dirty="0" smtClean="0"/>
              <a:t> </a:t>
            </a:r>
            <a:r>
              <a:rPr lang="en-US" sz="3200" dirty="0" err="1" smtClean="0"/>
              <a:t>basadas</a:t>
            </a:r>
            <a:r>
              <a:rPr lang="en-US" sz="3200" dirty="0" smtClean="0"/>
              <a:t> </a:t>
            </a:r>
            <a:r>
              <a:rPr lang="en-US" sz="3200" dirty="0" err="1" smtClean="0"/>
              <a:t>en</a:t>
            </a:r>
            <a:r>
              <a:rPr lang="en-US" sz="3200" dirty="0" smtClean="0"/>
              <a:t> la ORACIÓN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baseline="-25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3667" y="1114188"/>
            <a:ext cx="11353800" cy="4637303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ORE y MEDITE antes y </a:t>
            </a:r>
            <a:r>
              <a:rPr lang="en-US" sz="3200" dirty="0" err="1">
                <a:solidFill>
                  <a:prstClr val="black"/>
                </a:solidFill>
              </a:rPr>
              <a:t>después</a:t>
            </a:r>
            <a:r>
              <a:rPr lang="en-US" sz="3200" dirty="0">
                <a:solidFill>
                  <a:prstClr val="black"/>
                </a:solidFill>
              </a:rPr>
              <a:t> de </a:t>
            </a:r>
            <a:r>
              <a:rPr lang="en-US" sz="3200" dirty="0" err="1">
                <a:solidFill>
                  <a:prstClr val="black"/>
                </a:solidFill>
              </a:rPr>
              <a:t>hablar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sz="3200" dirty="0" err="1">
                <a:solidFill>
                  <a:prstClr val="black"/>
                </a:solidFill>
              </a:rPr>
              <a:t>Asuma</a:t>
            </a:r>
            <a:r>
              <a:rPr lang="en-US" sz="3200" dirty="0">
                <a:solidFill>
                  <a:prstClr val="black"/>
                </a:solidFill>
              </a:rPr>
              <a:t> RESPONSABILIDAD de </a:t>
            </a:r>
            <a:r>
              <a:rPr lang="en-US" sz="3200" dirty="0" err="1">
                <a:solidFill>
                  <a:prstClr val="black"/>
                </a:solidFill>
              </a:rPr>
              <a:t>sus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propios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pensamientos</a:t>
            </a:r>
            <a:r>
              <a:rPr lang="en-US" sz="3200" dirty="0">
                <a:solidFill>
                  <a:prstClr val="black"/>
                </a:solidFill>
              </a:rPr>
              <a:t> y </a:t>
            </a:r>
            <a:r>
              <a:rPr lang="en-US" sz="3200" dirty="0" err="1">
                <a:solidFill>
                  <a:prstClr val="black"/>
                </a:solidFill>
              </a:rPr>
              <a:t>sentimientos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PERMITA que </a:t>
            </a:r>
            <a:r>
              <a:rPr lang="en-US" sz="3200" dirty="0" err="1">
                <a:solidFill>
                  <a:prstClr val="black"/>
                </a:solidFill>
              </a:rPr>
              <a:t>otros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hablen</a:t>
            </a:r>
            <a:r>
              <a:rPr lang="en-US" sz="3200" dirty="0">
                <a:solidFill>
                  <a:prstClr val="black"/>
                </a:solidFill>
              </a:rPr>
              <a:t> y </a:t>
            </a:r>
            <a:r>
              <a:rPr lang="en-US" sz="3200" dirty="0" err="1">
                <a:solidFill>
                  <a:prstClr val="black"/>
                </a:solidFill>
              </a:rPr>
              <a:t>compartan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sz="3200" dirty="0" err="1">
                <a:solidFill>
                  <a:prstClr val="black"/>
                </a:solidFill>
              </a:rPr>
              <a:t>Esté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atento</a:t>
            </a:r>
            <a:r>
              <a:rPr lang="en-US" sz="3200" dirty="0">
                <a:solidFill>
                  <a:prstClr val="black"/>
                </a:solidFill>
              </a:rPr>
              <a:t> a </a:t>
            </a:r>
            <a:r>
              <a:rPr lang="en-US" sz="3200" dirty="0" err="1">
                <a:solidFill>
                  <a:prstClr val="black"/>
                </a:solidFill>
              </a:rPr>
              <a:t>sus</a:t>
            </a:r>
            <a:r>
              <a:rPr lang="en-US" sz="3200" dirty="0">
                <a:solidFill>
                  <a:prstClr val="black"/>
                </a:solidFill>
              </a:rPr>
              <a:t> PROPIOS </a:t>
            </a:r>
            <a:r>
              <a:rPr lang="en-US" sz="3200" dirty="0" err="1">
                <a:solidFill>
                  <a:prstClr val="black"/>
                </a:solidFill>
              </a:rPr>
              <a:t>pensamientos</a:t>
            </a:r>
            <a:r>
              <a:rPr lang="en-US" sz="3200" dirty="0">
                <a:solidFill>
                  <a:prstClr val="black"/>
                </a:solidFill>
              </a:rPr>
              <a:t> y </a:t>
            </a:r>
            <a:r>
              <a:rPr lang="en-US" sz="3200" dirty="0" err="1">
                <a:solidFill>
                  <a:prstClr val="black"/>
                </a:solidFill>
              </a:rPr>
              <a:t>sentimientos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sz="3200" dirty="0" err="1">
                <a:solidFill>
                  <a:prstClr val="black"/>
                </a:solidFill>
              </a:rPr>
              <a:t>Escuche</a:t>
            </a:r>
            <a:r>
              <a:rPr lang="en-US" sz="3200" dirty="0">
                <a:solidFill>
                  <a:prstClr val="black"/>
                </a:solidFill>
              </a:rPr>
              <a:t> EMPATICAMENTE.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RESPETE a </a:t>
            </a:r>
            <a:r>
              <a:rPr lang="en-US" sz="3200" dirty="0" err="1">
                <a:solidFill>
                  <a:prstClr val="black"/>
                </a:solidFill>
              </a:rPr>
              <a:t>cada</a:t>
            </a:r>
            <a:r>
              <a:rPr lang="en-US" sz="3200" dirty="0">
                <a:solidFill>
                  <a:prstClr val="black"/>
                </a:solidFill>
              </a:rPr>
              <a:t> persona </a:t>
            </a:r>
            <a:r>
              <a:rPr lang="en-US" sz="3200" dirty="0" err="1">
                <a:solidFill>
                  <a:prstClr val="black"/>
                </a:solidFill>
              </a:rPr>
              <a:t>como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Jesús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nos</a:t>
            </a:r>
            <a:r>
              <a:rPr lang="en-US" sz="3200" dirty="0">
                <a:solidFill>
                  <a:prstClr val="black"/>
                </a:solidFill>
              </a:rPr>
              <a:t> lo </a:t>
            </a:r>
            <a:r>
              <a:rPr lang="en-US" sz="3200" dirty="0" err="1">
                <a:solidFill>
                  <a:prstClr val="black"/>
                </a:solidFill>
              </a:rPr>
              <a:t>enseñó</a:t>
            </a:r>
            <a:r>
              <a:rPr lang="en-US" sz="3200" dirty="0">
                <a:solidFill>
                  <a:prstClr val="black"/>
                </a:solidFill>
              </a:rPr>
              <a:t>: </a:t>
            </a:r>
            <a:r>
              <a:rPr lang="en-US" sz="3200" dirty="0" err="1">
                <a:solidFill>
                  <a:prstClr val="black"/>
                </a:solidFill>
              </a:rPr>
              <a:t>Ámense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los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unos</a:t>
            </a:r>
            <a:r>
              <a:rPr lang="en-US" sz="3200" dirty="0">
                <a:solidFill>
                  <a:prstClr val="black"/>
                </a:solidFill>
              </a:rPr>
              <a:t> a </a:t>
            </a:r>
            <a:r>
              <a:rPr lang="en-US" sz="3200" dirty="0" err="1">
                <a:solidFill>
                  <a:prstClr val="black"/>
                </a:solidFill>
              </a:rPr>
              <a:t>los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otros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64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Notas</a:t>
            </a:r>
            <a:r>
              <a:rPr lang="en-US" dirty="0" smtClean="0"/>
              <a:t> para el </a:t>
            </a:r>
            <a:r>
              <a:rPr lang="en-US" dirty="0" err="1" smtClean="0"/>
              <a:t>Facilitador</a:t>
            </a:r>
            <a:r>
              <a:rPr lang="en-US" dirty="0" smtClean="0"/>
              <a:t>: </a:t>
            </a:r>
            <a:r>
              <a:rPr lang="en-US" dirty="0" err="1" smtClean="0"/>
              <a:t>Materiales</a:t>
            </a:r>
            <a:r>
              <a:rPr lang="en-US" dirty="0" smtClean="0"/>
              <a:t> para </a:t>
            </a:r>
            <a:r>
              <a:rPr lang="en-US" dirty="0" err="1" smtClean="0"/>
              <a:t>participar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70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Bookman Old Style" panose="02050604050505020204" pitchFamily="18" charset="0"/>
              </a:rPr>
              <a:t>Computadora</a:t>
            </a:r>
            <a:r>
              <a:rPr lang="en-US" dirty="0" smtClean="0">
                <a:latin typeface="Bookman Old Style" panose="02050604050505020204" pitchFamily="18" charset="0"/>
              </a:rPr>
              <a:t> o </a:t>
            </a:r>
            <a:r>
              <a:rPr lang="en-US" dirty="0" err="1" smtClean="0">
                <a:latin typeface="Bookman Old Style" panose="02050604050505020204" pitchFamily="18" charset="0"/>
              </a:rPr>
              <a:t>teléfono</a:t>
            </a:r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 err="1" smtClean="0">
                <a:latin typeface="Bookman Old Style" panose="02050604050505020204" pitchFamily="18" charset="0"/>
              </a:rPr>
              <a:t>Papel</a:t>
            </a:r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 err="1" smtClean="0">
                <a:latin typeface="Bookman Old Style" panose="02050604050505020204" pitchFamily="18" charset="0"/>
              </a:rPr>
              <a:t>Lápiz</a:t>
            </a:r>
            <a:r>
              <a:rPr lang="en-US" dirty="0" smtClean="0">
                <a:latin typeface="Bookman Old Style" panose="02050604050505020204" pitchFamily="18" charset="0"/>
              </a:rPr>
              <a:t>, </a:t>
            </a:r>
            <a:r>
              <a:rPr lang="en-US" dirty="0" err="1" smtClean="0">
                <a:latin typeface="Bookman Old Style" panose="02050604050505020204" pitchFamily="18" charset="0"/>
              </a:rPr>
              <a:t>bolígrafo</a:t>
            </a:r>
            <a:r>
              <a:rPr lang="en-US" dirty="0" smtClean="0">
                <a:latin typeface="Bookman Old Style" panose="02050604050505020204" pitchFamily="18" charset="0"/>
              </a:rPr>
              <a:t> o </a:t>
            </a:r>
            <a:r>
              <a:rPr lang="en-US" dirty="0" err="1" smtClean="0">
                <a:latin typeface="Bookman Old Style" panose="02050604050505020204" pitchFamily="18" charset="0"/>
              </a:rPr>
              <a:t>crayolas</a:t>
            </a:r>
            <a:endParaRPr lang="en-US" dirty="0" smtClean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Tijeras</a:t>
            </a:r>
          </a:p>
          <a:p>
            <a:r>
              <a:rPr lang="en-US" dirty="0" smtClean="0">
                <a:latin typeface="Bookman Old Style" panose="02050604050505020204" pitchFamily="18" charset="0"/>
              </a:rPr>
              <a:t>Goma</a:t>
            </a:r>
          </a:p>
          <a:p>
            <a:r>
              <a:rPr lang="en-US" dirty="0" err="1" smtClean="0">
                <a:latin typeface="Bookman Old Style" panose="02050604050505020204" pitchFamily="18" charset="0"/>
              </a:rPr>
              <a:t>Fotos</a:t>
            </a:r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Vela </a:t>
            </a:r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 err="1" smtClean="0"/>
              <a:t>Biblia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25674" y="1102611"/>
            <a:ext cx="494248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6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Notas</a:t>
            </a:r>
            <a:r>
              <a:rPr lang="en-US" sz="3600" dirty="0" smtClean="0"/>
              <a:t> para el </a:t>
            </a:r>
            <a:r>
              <a:rPr lang="en-US" sz="3600" dirty="0" err="1" smtClean="0"/>
              <a:t>Facilitador</a:t>
            </a:r>
            <a:r>
              <a:rPr lang="en-US" sz="3600" dirty="0" smtClean="0"/>
              <a:t>: Ideas para </a:t>
            </a:r>
            <a:r>
              <a:rPr lang="en-US" sz="3600" dirty="0" err="1" smtClean="0"/>
              <a:t>fomentar</a:t>
            </a:r>
            <a:r>
              <a:rPr lang="en-US" sz="3600" dirty="0" smtClean="0"/>
              <a:t> la </a:t>
            </a:r>
            <a:r>
              <a:rPr lang="en-US" sz="3600" dirty="0" err="1" smtClean="0"/>
              <a:t>participación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872" y="1508702"/>
            <a:ext cx="10834255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 la </a:t>
            </a:r>
            <a:r>
              <a:rPr lang="en-US" dirty="0" err="1" smtClean="0"/>
              <a:t>bienvenida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Evalúe</a:t>
            </a:r>
            <a:r>
              <a:rPr lang="en-US" dirty="0" smtClean="0"/>
              <a:t> el </a:t>
            </a:r>
            <a:r>
              <a:rPr lang="en-US" dirty="0" err="1" smtClean="0"/>
              <a:t>ambiente</a:t>
            </a:r>
            <a:r>
              <a:rPr lang="en-US" dirty="0" smtClean="0"/>
              <a:t> para </a:t>
            </a:r>
            <a:r>
              <a:rPr lang="en-US" dirty="0" err="1" smtClean="0"/>
              <a:t>identificar</a:t>
            </a:r>
            <a:r>
              <a:rPr lang="en-US" dirty="0" smtClean="0"/>
              <a:t> </a:t>
            </a:r>
            <a:r>
              <a:rPr lang="en-US" dirty="0" err="1" smtClean="0"/>
              <a:t>posibles</a:t>
            </a:r>
            <a:r>
              <a:rPr lang="en-US" dirty="0" smtClean="0"/>
              <a:t> </a:t>
            </a:r>
            <a:r>
              <a:rPr lang="en-US" dirty="0" err="1" smtClean="0"/>
              <a:t>barreras</a:t>
            </a:r>
            <a:r>
              <a:rPr lang="en-US" dirty="0" smtClean="0"/>
              <a:t> </a:t>
            </a:r>
            <a:r>
              <a:rPr lang="en-US" dirty="0" err="1" smtClean="0"/>
              <a:t>físicas</a:t>
            </a:r>
            <a:r>
              <a:rPr lang="en-US" dirty="0" smtClean="0"/>
              <a:t> y </a:t>
            </a:r>
            <a:r>
              <a:rPr lang="en-US" dirty="0" err="1" smtClean="0"/>
              <a:t>sensoriales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 la </a:t>
            </a:r>
            <a:r>
              <a:rPr lang="en-US" dirty="0" err="1" smtClean="0"/>
              <a:t>primera</a:t>
            </a:r>
            <a:r>
              <a:rPr lang="en-US" dirty="0" smtClean="0"/>
              <a:t> persona (</a:t>
            </a:r>
            <a:r>
              <a:rPr lang="en-US" dirty="0" err="1" smtClean="0"/>
              <a:t>yo</a:t>
            </a:r>
            <a:r>
              <a:rPr lang="en-US" dirty="0" smtClean="0"/>
              <a:t>).</a:t>
            </a:r>
          </a:p>
          <a:p>
            <a:r>
              <a:rPr lang="en-US" dirty="0" smtClean="0"/>
              <a:t>Anime a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asistentes</a:t>
            </a:r>
            <a:r>
              <a:rPr lang="en-US" dirty="0" smtClean="0"/>
              <a:t> a </a:t>
            </a:r>
            <a:r>
              <a:rPr lang="en-US" dirty="0" err="1" smtClean="0"/>
              <a:t>participar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Hable</a:t>
            </a:r>
            <a:r>
              <a:rPr lang="en-US" dirty="0" smtClean="0"/>
              <a:t> </a:t>
            </a:r>
            <a:r>
              <a:rPr lang="en-US" dirty="0" err="1" smtClean="0"/>
              <a:t>lenta</a:t>
            </a:r>
            <a:r>
              <a:rPr lang="en-US" dirty="0" smtClean="0"/>
              <a:t> y </a:t>
            </a:r>
            <a:r>
              <a:rPr lang="en-US" dirty="0" err="1" smtClean="0"/>
              <a:t>claramente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Ofrezca</a:t>
            </a:r>
            <a:r>
              <a:rPr lang="en-US" dirty="0" smtClean="0"/>
              <a:t> palabras claves </a:t>
            </a:r>
            <a:r>
              <a:rPr lang="en-US" dirty="0" err="1" smtClean="0"/>
              <a:t>usando</a:t>
            </a:r>
            <a:r>
              <a:rPr lang="en-US" dirty="0" smtClean="0"/>
              <a:t> un </a:t>
            </a:r>
            <a:r>
              <a:rPr lang="en-US" dirty="0" err="1" smtClean="0"/>
              <a:t>lenguaje</a:t>
            </a:r>
            <a:r>
              <a:rPr lang="en-US" dirty="0" smtClean="0"/>
              <a:t> </a:t>
            </a:r>
            <a:r>
              <a:rPr lang="en-US" dirty="0" err="1" smtClean="0"/>
              <a:t>concreto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Provea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 para la </a:t>
            </a:r>
            <a:r>
              <a:rPr lang="en-US" dirty="0" err="1" smtClean="0"/>
              <a:t>reflexión</a:t>
            </a:r>
            <a:r>
              <a:rPr lang="en-US" dirty="0" smtClean="0"/>
              <a:t> y </a:t>
            </a:r>
            <a:r>
              <a:rPr lang="en-US" dirty="0" err="1" smtClean="0"/>
              <a:t>respuestas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Evite la </a:t>
            </a:r>
            <a:r>
              <a:rPr lang="en-US" dirty="0" err="1" smtClean="0"/>
              <a:t>tentación</a:t>
            </a:r>
            <a:r>
              <a:rPr lang="en-US" dirty="0" smtClean="0"/>
              <a:t> de </a:t>
            </a:r>
            <a:r>
              <a:rPr lang="en-US" dirty="0" err="1" smtClean="0"/>
              <a:t>hacerlo</a:t>
            </a:r>
            <a:r>
              <a:rPr lang="en-US" dirty="0" smtClean="0"/>
              <a:t>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mismo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Esté</a:t>
            </a:r>
            <a:r>
              <a:rPr lang="en-US" dirty="0" smtClean="0"/>
              <a:t> </a:t>
            </a:r>
            <a:r>
              <a:rPr lang="en-US" dirty="0" err="1" smtClean="0"/>
              <a:t>atento</a:t>
            </a:r>
            <a:r>
              <a:rPr lang="en-US" dirty="0" smtClean="0"/>
              <a:t> a </a:t>
            </a:r>
            <a:r>
              <a:rPr lang="en-US" dirty="0" err="1" smtClean="0"/>
              <a:t>notar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la </a:t>
            </a:r>
            <a:r>
              <a:rPr lang="en-US" dirty="0" err="1" smtClean="0"/>
              <a:t>atención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participantes</a:t>
            </a:r>
            <a:r>
              <a:rPr lang="en-US" dirty="0" smtClean="0"/>
              <a:t> </a:t>
            </a:r>
            <a:r>
              <a:rPr lang="en-US" dirty="0" err="1" smtClean="0"/>
              <a:t>comienza</a:t>
            </a:r>
            <a:r>
              <a:rPr lang="en-US" dirty="0" smtClean="0"/>
              <a:t> a </a:t>
            </a:r>
            <a:r>
              <a:rPr lang="en-US" dirty="0" err="1" smtClean="0"/>
              <a:t>declinar</a:t>
            </a:r>
            <a:r>
              <a:rPr lang="en-US" dirty="0" smtClean="0"/>
              <a:t>, </a:t>
            </a:r>
            <a:r>
              <a:rPr lang="en-US" dirty="0" err="1" smtClean="0"/>
              <a:t>termine</a:t>
            </a:r>
            <a:r>
              <a:rPr lang="en-US" dirty="0" smtClean="0"/>
              <a:t> la </a:t>
            </a:r>
            <a:r>
              <a:rPr lang="en-US" dirty="0" err="1" smtClean="0"/>
              <a:t>sesión</a:t>
            </a:r>
            <a:r>
              <a:rPr lang="en-US" dirty="0" smtClean="0"/>
              <a:t> antes de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necesario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92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Bookman Old Style" panose="02050604050505020204" pitchFamily="18" charset="0"/>
              </a:rPr>
              <a:t>Oración</a:t>
            </a:r>
            <a:r>
              <a:rPr lang="en-US" dirty="0" smtClean="0">
                <a:latin typeface="Bookman Old Style" panose="02050604050505020204" pitchFamily="18" charset="0"/>
              </a:rPr>
              <a:t> al </a:t>
            </a:r>
            <a:r>
              <a:rPr lang="en-US" dirty="0" err="1" smtClean="0">
                <a:latin typeface="Bookman Old Style" panose="02050604050505020204" pitchFamily="18" charset="0"/>
              </a:rPr>
              <a:t>Espíritu</a:t>
            </a:r>
            <a:r>
              <a:rPr lang="en-US" dirty="0" smtClean="0">
                <a:latin typeface="Bookman Old Style" panose="02050604050505020204" pitchFamily="18" charset="0"/>
              </a:rPr>
              <a:t> Santo</a:t>
            </a:r>
            <a:endParaRPr lang="en-US" baseline="-25000" dirty="0">
              <a:latin typeface="Bookman Old Style" panose="0205060405050502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66750" y="1514474"/>
            <a:ext cx="10687050" cy="4333875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en-US" sz="2000" dirty="0" err="1" smtClean="0"/>
              <a:t>Estamos</a:t>
            </a:r>
            <a:r>
              <a:rPr lang="en-US" sz="2000" dirty="0" smtClean="0"/>
              <a:t> ante </a:t>
            </a:r>
            <a:r>
              <a:rPr lang="en-US" sz="2000" dirty="0" err="1" smtClean="0"/>
              <a:t>ti</a:t>
            </a:r>
            <a:r>
              <a:rPr lang="en-US" sz="2000" dirty="0" smtClean="0"/>
              <a:t>, </a:t>
            </a:r>
            <a:r>
              <a:rPr lang="en-US" sz="2000" dirty="0" err="1" smtClean="0"/>
              <a:t>Espíritu</a:t>
            </a:r>
            <a:r>
              <a:rPr lang="en-US" sz="2000" dirty="0" smtClean="0"/>
              <a:t> Santo, </a:t>
            </a:r>
            <a:r>
              <a:rPr lang="en-US" sz="2000" dirty="0" err="1" smtClean="0"/>
              <a:t>reunidos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tu</a:t>
            </a:r>
            <a:r>
              <a:rPr lang="en-US" sz="2000" dirty="0" smtClean="0"/>
              <a:t> </a:t>
            </a:r>
            <a:r>
              <a:rPr lang="en-US" sz="2000" dirty="0" err="1" smtClean="0"/>
              <a:t>nombre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 algn="ctr" fontAlgn="base">
              <a:buNone/>
            </a:pPr>
            <a:r>
              <a:rPr lang="en-US" sz="2000" dirty="0" err="1" smtClean="0"/>
              <a:t>Contigo</a:t>
            </a:r>
            <a:r>
              <a:rPr lang="en-US" sz="2000" dirty="0" smtClean="0"/>
              <a:t> para </a:t>
            </a:r>
            <a:r>
              <a:rPr lang="en-US" sz="2000" dirty="0" err="1" smtClean="0"/>
              <a:t>guiarnos</a:t>
            </a:r>
            <a:r>
              <a:rPr lang="en-US" sz="2000" dirty="0" smtClean="0"/>
              <a:t>, </a:t>
            </a:r>
            <a:r>
              <a:rPr lang="en-US" sz="2000" dirty="0" err="1" smtClean="0"/>
              <a:t>haz</a:t>
            </a:r>
            <a:r>
              <a:rPr lang="en-US" sz="2000" dirty="0" smtClean="0"/>
              <a:t> de </a:t>
            </a:r>
            <a:r>
              <a:rPr lang="en-US" sz="2000" dirty="0" err="1" smtClean="0"/>
              <a:t>nuestros</a:t>
            </a:r>
            <a:r>
              <a:rPr lang="en-US" sz="2000" dirty="0" smtClean="0"/>
              <a:t> </a:t>
            </a:r>
            <a:r>
              <a:rPr lang="en-US" sz="2000" dirty="0" err="1" smtClean="0"/>
              <a:t>corazones</a:t>
            </a:r>
            <a:r>
              <a:rPr lang="en-US" sz="2000" dirty="0" smtClean="0"/>
              <a:t> </a:t>
            </a:r>
            <a:r>
              <a:rPr lang="en-US" sz="2000" dirty="0" err="1" smtClean="0"/>
              <a:t>tu</a:t>
            </a:r>
            <a:r>
              <a:rPr lang="en-US" sz="2000" dirty="0" smtClean="0"/>
              <a:t> </a:t>
            </a:r>
            <a:r>
              <a:rPr lang="en-US" sz="2000" dirty="0" err="1" smtClean="0"/>
              <a:t>hogar</a:t>
            </a:r>
            <a:r>
              <a:rPr lang="en-US" sz="2000" dirty="0" smtClean="0"/>
              <a:t>;</a:t>
            </a:r>
            <a:endParaRPr lang="en-US" sz="2000" dirty="0"/>
          </a:p>
          <a:p>
            <a:pPr marL="0" indent="0" algn="ctr" fontAlgn="base">
              <a:buNone/>
            </a:pPr>
            <a:r>
              <a:rPr lang="en-US" sz="2000" dirty="0" err="1" smtClean="0"/>
              <a:t>Enséñanos</a:t>
            </a:r>
            <a:r>
              <a:rPr lang="en-US" sz="2000" dirty="0" smtClean="0"/>
              <a:t> el </a:t>
            </a:r>
            <a:r>
              <a:rPr lang="en-US" sz="2000" dirty="0" err="1" smtClean="0"/>
              <a:t>camino</a:t>
            </a:r>
            <a:r>
              <a:rPr lang="en-US" sz="2000" dirty="0" smtClean="0"/>
              <a:t> que </a:t>
            </a:r>
            <a:r>
              <a:rPr lang="en-US" sz="2000" dirty="0" err="1" smtClean="0"/>
              <a:t>debemos</a:t>
            </a:r>
            <a:r>
              <a:rPr lang="en-US" sz="2000" dirty="0" smtClean="0"/>
              <a:t> </a:t>
            </a:r>
            <a:r>
              <a:rPr lang="en-US" sz="2000" dirty="0" err="1" smtClean="0"/>
              <a:t>seguir</a:t>
            </a:r>
            <a:r>
              <a:rPr lang="en-US" sz="2000" dirty="0" smtClean="0"/>
              <a:t> y </a:t>
            </a:r>
            <a:r>
              <a:rPr lang="en-US" sz="2000" dirty="0" err="1" smtClean="0"/>
              <a:t>cómo</a:t>
            </a:r>
            <a:r>
              <a:rPr lang="en-US" sz="2000" dirty="0" smtClean="0"/>
              <a:t> </a:t>
            </a:r>
            <a:r>
              <a:rPr lang="en-US" sz="2000" dirty="0" err="1" smtClean="0"/>
              <a:t>alcanzarlo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 algn="ctr" fontAlgn="base">
              <a:buNone/>
            </a:pPr>
            <a:r>
              <a:rPr lang="en-US" sz="2000" dirty="0" err="1" smtClean="0"/>
              <a:t>Somos</a:t>
            </a:r>
            <a:r>
              <a:rPr lang="en-US" sz="2000" dirty="0" smtClean="0"/>
              <a:t> </a:t>
            </a:r>
            <a:r>
              <a:rPr lang="en-US" sz="2000" dirty="0" err="1" smtClean="0"/>
              <a:t>débiles</a:t>
            </a:r>
            <a:r>
              <a:rPr lang="en-US" sz="2000" dirty="0" smtClean="0"/>
              <a:t> y </a:t>
            </a:r>
            <a:r>
              <a:rPr lang="en-US" sz="2000" dirty="0" err="1" smtClean="0"/>
              <a:t>pecadores</a:t>
            </a:r>
            <a:r>
              <a:rPr lang="en-US" sz="2000" dirty="0" smtClean="0"/>
              <a:t>; no </a:t>
            </a:r>
            <a:r>
              <a:rPr lang="en-US" sz="2000" dirty="0" err="1" smtClean="0"/>
              <a:t>dejes</a:t>
            </a:r>
            <a:r>
              <a:rPr lang="en-US" sz="2000" dirty="0" smtClean="0"/>
              <a:t> que </a:t>
            </a:r>
            <a:r>
              <a:rPr lang="en-US" sz="2000" dirty="0" err="1" smtClean="0"/>
              <a:t>nos</a:t>
            </a:r>
            <a:r>
              <a:rPr lang="en-US" sz="2000" dirty="0" smtClean="0"/>
              <a:t> </a:t>
            </a:r>
            <a:r>
              <a:rPr lang="en-US" sz="2000" dirty="0" err="1" smtClean="0"/>
              <a:t>perdamos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 algn="ctr" fontAlgn="base">
              <a:buNone/>
            </a:pPr>
            <a:r>
              <a:rPr lang="en-US" sz="2000" dirty="0" smtClean="0"/>
              <a:t>No </a:t>
            </a:r>
            <a:r>
              <a:rPr lang="en-US" sz="2000" dirty="0" err="1" smtClean="0"/>
              <a:t>dejes</a:t>
            </a:r>
            <a:r>
              <a:rPr lang="en-US" sz="2000" dirty="0" smtClean="0"/>
              <a:t> que la </a:t>
            </a:r>
            <a:r>
              <a:rPr lang="en-US" sz="2000" dirty="0" err="1" smtClean="0"/>
              <a:t>ignorancia</a:t>
            </a:r>
            <a:r>
              <a:rPr lang="en-US" sz="2000" dirty="0" smtClean="0"/>
              <a:t> </a:t>
            </a:r>
            <a:r>
              <a:rPr lang="en-US" sz="2000" dirty="0" err="1" smtClean="0"/>
              <a:t>nos</a:t>
            </a:r>
            <a:r>
              <a:rPr lang="en-US" sz="2000" dirty="0" smtClean="0"/>
              <a:t> </a:t>
            </a:r>
            <a:r>
              <a:rPr lang="en-US" sz="2000" dirty="0" err="1" smtClean="0"/>
              <a:t>lleve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el mal </a:t>
            </a:r>
            <a:r>
              <a:rPr lang="en-US" sz="2000" dirty="0" err="1" smtClean="0"/>
              <a:t>camino</a:t>
            </a:r>
            <a:r>
              <a:rPr lang="en-US" sz="2000" dirty="0" smtClean="0"/>
              <a:t> o que influence </a:t>
            </a:r>
            <a:r>
              <a:rPr lang="en-US" sz="2000" dirty="0" err="1" smtClean="0"/>
              <a:t>nuestras</a:t>
            </a:r>
            <a:r>
              <a:rPr lang="en-US" sz="2000" dirty="0" smtClean="0"/>
              <a:t> </a:t>
            </a:r>
            <a:r>
              <a:rPr lang="en-US" sz="2000" dirty="0" err="1" smtClean="0"/>
              <a:t>acciones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 algn="ctr" fontAlgn="base">
              <a:buNone/>
            </a:pPr>
            <a:r>
              <a:rPr lang="en-US" sz="2000" dirty="0" err="1" smtClean="0"/>
              <a:t>Déjanos</a:t>
            </a:r>
            <a:r>
              <a:rPr lang="en-US" sz="2000" dirty="0" smtClean="0"/>
              <a:t> </a:t>
            </a:r>
            <a:r>
              <a:rPr lang="en-US" sz="2000" dirty="0" err="1" smtClean="0"/>
              <a:t>encontrarte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nuestra</a:t>
            </a:r>
            <a:r>
              <a:rPr lang="en-US" sz="2000" dirty="0" smtClean="0"/>
              <a:t> </a:t>
            </a:r>
            <a:r>
              <a:rPr lang="en-US" sz="2000" dirty="0" err="1" smtClean="0"/>
              <a:t>unidad</a:t>
            </a:r>
            <a:r>
              <a:rPr lang="en-US" sz="2000" dirty="0" smtClean="0"/>
              <a:t> para que </a:t>
            </a:r>
            <a:r>
              <a:rPr lang="en-US" sz="2000" dirty="0" err="1" smtClean="0"/>
              <a:t>podamos</a:t>
            </a:r>
            <a:r>
              <a:rPr lang="en-US" sz="2000" dirty="0" smtClean="0"/>
              <a:t> </a:t>
            </a:r>
            <a:r>
              <a:rPr lang="en-US" sz="2000" dirty="0" err="1" smtClean="0"/>
              <a:t>viajar</a:t>
            </a:r>
            <a:r>
              <a:rPr lang="en-US" sz="2000" dirty="0" smtClean="0"/>
              <a:t> </a:t>
            </a:r>
            <a:r>
              <a:rPr lang="en-US" sz="2000" dirty="0" err="1" smtClean="0"/>
              <a:t>juntos</a:t>
            </a:r>
            <a:r>
              <a:rPr lang="en-US" sz="2000" dirty="0" smtClean="0"/>
              <a:t> a la </a:t>
            </a:r>
            <a:r>
              <a:rPr lang="en-US" sz="2000" dirty="0" err="1" smtClean="0"/>
              <a:t>vida</a:t>
            </a:r>
            <a:r>
              <a:rPr lang="en-US" sz="2000" dirty="0" smtClean="0"/>
              <a:t> </a:t>
            </a:r>
            <a:r>
              <a:rPr lang="en-US" sz="2000" dirty="0" err="1" smtClean="0"/>
              <a:t>eterna</a:t>
            </a:r>
            <a:r>
              <a:rPr lang="en-US" sz="2000" dirty="0" smtClean="0"/>
              <a:t> y no </a:t>
            </a:r>
            <a:r>
              <a:rPr lang="en-US" sz="2000" dirty="0" err="1" smtClean="0"/>
              <a:t>nos</a:t>
            </a:r>
            <a:r>
              <a:rPr lang="en-US" sz="2000" dirty="0" smtClean="0"/>
              <a:t> </a:t>
            </a:r>
            <a:r>
              <a:rPr lang="en-US" sz="2000" dirty="0" err="1" smtClean="0"/>
              <a:t>apartemos</a:t>
            </a:r>
            <a:r>
              <a:rPr lang="en-US" sz="2000" dirty="0" smtClean="0"/>
              <a:t> del </a:t>
            </a:r>
            <a:r>
              <a:rPr lang="en-US" sz="2000" dirty="0" err="1" smtClean="0"/>
              <a:t>camino</a:t>
            </a:r>
            <a:r>
              <a:rPr lang="en-US" sz="2000" dirty="0" smtClean="0"/>
              <a:t> de la </a:t>
            </a:r>
            <a:r>
              <a:rPr lang="en-US" sz="2000" dirty="0" err="1" smtClean="0"/>
              <a:t>verdad</a:t>
            </a:r>
            <a:r>
              <a:rPr lang="en-US" sz="2000" dirty="0" smtClean="0"/>
              <a:t> y lo que </a:t>
            </a:r>
            <a:r>
              <a:rPr lang="en-US" sz="2000" dirty="0" err="1" smtClean="0"/>
              <a:t>es</a:t>
            </a:r>
            <a:r>
              <a:rPr lang="en-US" sz="2000" dirty="0" smtClean="0"/>
              <a:t> </a:t>
            </a:r>
            <a:r>
              <a:rPr lang="en-US" sz="2000" dirty="0" err="1" smtClean="0"/>
              <a:t>correcto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 algn="ctr" fontAlgn="base">
              <a:buNone/>
            </a:pPr>
            <a:r>
              <a:rPr lang="en-US" sz="2000" dirty="0" err="1" smtClean="0"/>
              <a:t>Todo</a:t>
            </a:r>
            <a:r>
              <a:rPr lang="en-US" sz="2000" dirty="0" smtClean="0"/>
              <a:t> </a:t>
            </a:r>
            <a:r>
              <a:rPr lang="en-US" sz="2000" dirty="0" err="1" smtClean="0"/>
              <a:t>esto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lo </a:t>
            </a:r>
            <a:r>
              <a:rPr lang="en-US" sz="2000" dirty="0" err="1" smtClean="0"/>
              <a:t>pedimos</a:t>
            </a:r>
            <a:r>
              <a:rPr lang="en-US" sz="2000" dirty="0" smtClean="0"/>
              <a:t> a </a:t>
            </a:r>
            <a:r>
              <a:rPr lang="en-US" sz="2000" dirty="0" err="1" smtClean="0"/>
              <a:t>ti</a:t>
            </a:r>
            <a:r>
              <a:rPr lang="en-US" sz="2000" dirty="0" smtClean="0"/>
              <a:t>, que </a:t>
            </a:r>
            <a:r>
              <a:rPr lang="en-US" sz="2000" dirty="0" err="1" smtClean="0"/>
              <a:t>estás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todo</a:t>
            </a:r>
            <a:r>
              <a:rPr lang="en-US" sz="2000" dirty="0" smtClean="0"/>
              <a:t> </a:t>
            </a:r>
            <a:r>
              <a:rPr lang="en-US" sz="2000" dirty="0" err="1" smtClean="0"/>
              <a:t>lugar</a:t>
            </a:r>
            <a:r>
              <a:rPr lang="en-US" sz="2000" dirty="0" smtClean="0"/>
              <a:t> y </a:t>
            </a:r>
            <a:r>
              <a:rPr lang="en-US" sz="2000" dirty="0" err="1" smtClean="0"/>
              <a:t>tiempo</a:t>
            </a:r>
            <a:r>
              <a:rPr lang="en-US" sz="2000" dirty="0" smtClean="0"/>
              <a:t>, </a:t>
            </a:r>
            <a:r>
              <a:rPr lang="en-US" sz="2000" dirty="0" err="1" smtClean="0"/>
              <a:t>en</a:t>
            </a:r>
            <a:r>
              <a:rPr lang="en-US" sz="2000" dirty="0" smtClean="0"/>
              <a:t> communion con el Padre y el </a:t>
            </a:r>
            <a:r>
              <a:rPr lang="en-US" sz="2000" dirty="0" err="1" smtClean="0"/>
              <a:t>Hijo</a:t>
            </a:r>
            <a:r>
              <a:rPr lang="en-US" sz="2000" dirty="0" smtClean="0"/>
              <a:t>,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los</a:t>
            </a:r>
            <a:r>
              <a:rPr lang="en-US" sz="2000" dirty="0" smtClean="0"/>
              <a:t> </a:t>
            </a:r>
            <a:r>
              <a:rPr lang="en-US" sz="2000" dirty="0" err="1" smtClean="0"/>
              <a:t>siglos</a:t>
            </a:r>
            <a:r>
              <a:rPr lang="en-US" sz="2000" dirty="0" smtClean="0"/>
              <a:t> de </a:t>
            </a:r>
            <a:r>
              <a:rPr lang="en-US" sz="2000" dirty="0" err="1" smtClean="0"/>
              <a:t>los</a:t>
            </a:r>
            <a:r>
              <a:rPr lang="en-US" sz="2000" dirty="0" smtClean="0"/>
              <a:t> </a:t>
            </a:r>
            <a:r>
              <a:rPr lang="en-US" sz="2000" dirty="0" err="1" smtClean="0"/>
              <a:t>siglos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 algn="ctr" fontAlgn="base">
              <a:buNone/>
            </a:pPr>
            <a:r>
              <a:rPr lang="en-US" sz="2000" dirty="0" err="1" smtClean="0"/>
              <a:t>Amén</a:t>
            </a:r>
            <a:r>
              <a:rPr lang="en-US" sz="2000" dirty="0"/>
              <a:t>.</a:t>
            </a:r>
          </a:p>
          <a:p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9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7" name="Picture 1096"/>
          <p:cNvPicPr>
            <a:picLocks noChangeAspect="1"/>
          </p:cNvPicPr>
          <p:nvPr/>
        </p:nvPicPr>
        <p:blipFill rotWithShape="1">
          <a:blip r:embed="rId3"/>
          <a:srcRect l="30681" t="7225" r="31827" b="15897"/>
          <a:stretch/>
        </p:blipFill>
        <p:spPr>
          <a:xfrm>
            <a:off x="3364993" y="146303"/>
            <a:ext cx="5020056" cy="5852311"/>
          </a:xfrm>
          <a:prstGeom prst="rect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359564" y="1376218"/>
            <a:ext cx="3214254" cy="314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Oración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Espíritu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Santo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9818" y="2807855"/>
            <a:ext cx="2179782" cy="267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Estamos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ante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85164" y="2743200"/>
            <a:ext cx="1708727" cy="332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Espíritu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Santo,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06982" y="3842327"/>
            <a:ext cx="3491345" cy="341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reunidos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74229" y="4793671"/>
            <a:ext cx="1625600" cy="434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Espíritu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Santo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70765" y="4853708"/>
            <a:ext cx="1034473" cy="300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guíanos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0645" y="4849094"/>
            <a:ext cx="1080654" cy="378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622" t="11330" r="31419" b="13008"/>
          <a:stretch/>
        </p:blipFill>
        <p:spPr>
          <a:xfrm>
            <a:off x="3438238" y="257761"/>
            <a:ext cx="4864608" cy="5782116"/>
          </a:xfrm>
          <a:prstGeom prst="rect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3576117" y="1575303"/>
            <a:ext cx="1530036" cy="217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mente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97511" y="1575303"/>
            <a:ext cx="1167897" cy="235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hogar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65407" y="1593413"/>
            <a:ext cx="1937443" cy="226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corazón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30435" y="2670774"/>
            <a:ext cx="1421394" cy="244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Enséñanos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51828" y="2670774"/>
            <a:ext cx="3177771" cy="244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camino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debemos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recorrer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93814" y="3648547"/>
            <a:ext cx="1412339" cy="271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6153" y="3648547"/>
            <a:ext cx="2037031" cy="271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ncontrarlo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5418" y="5160475"/>
            <a:ext cx="2770360" cy="280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92990" y="5088048"/>
            <a:ext cx="3250194" cy="26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Somos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débiles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pecadores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53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214" t="10396" r="32468" b="12356"/>
          <a:stretch/>
        </p:blipFill>
        <p:spPr>
          <a:xfrm>
            <a:off x="3514714" y="239288"/>
            <a:ext cx="5070068" cy="5782116"/>
          </a:xfrm>
          <a:prstGeom prst="rect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3883937" y="1484768"/>
            <a:ext cx="1557196" cy="262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dejes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13560" y="1511931"/>
            <a:ext cx="2924270" cy="26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tomar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decisiones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12333" y="2544024"/>
            <a:ext cx="4825497" cy="425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dejes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la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ignorancia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lleve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camino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equivocado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47311" y="3675707"/>
            <a:ext cx="4055952" cy="26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influencie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75707" y="4825497"/>
            <a:ext cx="4762123" cy="461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Déjanos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encontrar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que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8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11025</TotalTime>
  <Words>1955</Words>
  <Application>Microsoft Office PowerPoint</Application>
  <PresentationFormat>Widescreen</PresentationFormat>
  <Paragraphs>223</Paragraphs>
  <Slides>29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Bookman Old Style</vt:lpstr>
      <vt:lpstr>Calibri</vt:lpstr>
      <vt:lpstr>Office Theme</vt:lpstr>
      <vt:lpstr>Por una Iglesia Sinodal: Comunión, Participación y Misión </vt:lpstr>
      <vt:lpstr>PowerPoint Presentation</vt:lpstr>
      <vt:lpstr>Notas para el Facilitador: Reglas basadas en la ORACIÓN </vt:lpstr>
      <vt:lpstr>Notas para el Facilitador: Materiales para participar</vt:lpstr>
      <vt:lpstr>Notas para el Facilitador: Ideas para fomentar la participación</vt:lpstr>
      <vt:lpstr>Oración al Espíritu Santo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Sugerencias musicales</vt:lpstr>
      <vt:lpstr>¿Qué es un Sínodo?</vt:lpstr>
      <vt:lpstr>PowerPoint Presentation</vt:lpstr>
      <vt:lpstr>La Buena Nueva</vt:lpstr>
      <vt:lpstr>El Evangelio</vt:lpstr>
      <vt:lpstr>Pregunta 1: Comunión</vt:lpstr>
      <vt:lpstr>Pregunta 1: Comunión</vt:lpstr>
      <vt:lpstr>PowerPoint Presentation</vt:lpstr>
      <vt:lpstr>PowerPoint Presentation</vt:lpstr>
      <vt:lpstr>Pregunta 2:  Participación</vt:lpstr>
      <vt:lpstr>PowerPoint Presentation</vt:lpstr>
      <vt:lpstr>Pregunta 3:  Misión</vt:lpstr>
      <vt:lpstr>PowerPoint Presentation</vt:lpstr>
      <vt:lpstr>PowerPoint Presentation</vt:lpstr>
      <vt:lpstr>PowerPoint Presentation</vt:lpstr>
      <vt:lpstr>¡Vayan …</vt:lpstr>
      <vt:lpstr>El amor es nuestro primer idioma</vt:lpstr>
      <vt:lpstr>PowerPoint Presentation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Joanie Santander</dc:creator>
  <cp:lastModifiedBy>Maggie Rousseau</cp:lastModifiedBy>
  <cp:revision>102</cp:revision>
  <cp:lastPrinted>2022-02-11T16:30:29Z</cp:lastPrinted>
  <dcterms:created xsi:type="dcterms:W3CDTF">2018-06-19T14:43:08Z</dcterms:created>
  <dcterms:modified xsi:type="dcterms:W3CDTF">2022-02-14T18:19:46Z</dcterms:modified>
</cp:coreProperties>
</file>