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7" r:id="rId2"/>
    <p:sldId id="354" r:id="rId3"/>
    <p:sldId id="315" r:id="rId4"/>
    <p:sldId id="353" r:id="rId5"/>
    <p:sldId id="352" r:id="rId6"/>
    <p:sldId id="351" r:id="rId7"/>
    <p:sldId id="349" r:id="rId8"/>
    <p:sldId id="345" r:id="rId9"/>
    <p:sldId id="346" r:id="rId10"/>
    <p:sldId id="350" r:id="rId11"/>
    <p:sldId id="31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66"/>
    <a:srgbClr val="1E3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99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68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0F768E3-3F71-4D88-AE1C-BB7613734BBE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F147654A-9C56-4AEF-AB1E-58C4ADE20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38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E6183EBD-01CA-4798-97F1-53C89052669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02C433D4-652D-4F5C-A270-AE48107AE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1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33D4-652D-4F5C-A270-AE48107AE8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7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33D4-652D-4F5C-A270-AE48107AE8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1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33D4-652D-4F5C-A270-AE48107AE8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33D4-652D-4F5C-A270-AE48107AE8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33D4-652D-4F5C-A270-AE48107AE8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4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473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9345"/>
            <a:ext cx="9144000" cy="9579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14" y="521249"/>
            <a:ext cx="7681184" cy="1472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17" y="5711942"/>
            <a:ext cx="2423165" cy="24384"/>
          </a:xfrm>
          <a:prstGeom prst="rect">
            <a:avLst/>
          </a:prstGeom>
          <a:solidFill>
            <a:srgbClr val="002866"/>
          </a:solidFill>
        </p:spPr>
      </p:pic>
    </p:spTree>
    <p:extLst>
      <p:ext uri="{BB962C8B-B14F-4D97-AF65-F5344CB8AC3E}">
        <p14:creationId xmlns:p14="http://schemas.microsoft.com/office/powerpoint/2010/main" val="79106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5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6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5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3C5B-7C10-4F39-BF28-12DE65965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1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7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C949E18-740F-4FE9-B9C6-E7C2FFCCB47C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9CD3C5B-7C10-4F39-BF28-12DE65965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rchatl.com/ministries-services/senior-adult-ministry/building-a-networ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atl.com/revival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charisticcongress.org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angelizationatl.com/rescu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66900"/>
            <a:ext cx="9144000" cy="1531488"/>
          </a:xfrm>
        </p:spPr>
        <p:txBody>
          <a:bodyPr>
            <a:normAutofit/>
          </a:bodyPr>
          <a:lstStyle/>
          <a:p>
            <a:r>
              <a:rPr lang="en-US" sz="4800" dirty="0"/>
              <a:t>Senior Adult Ministry Networking Call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0788"/>
            <a:ext cx="9144000" cy="957943"/>
          </a:xfrm>
        </p:spPr>
        <p:txBody>
          <a:bodyPr/>
          <a:lstStyle/>
          <a:p>
            <a:r>
              <a:rPr lang="en-US" dirty="0" smtClean="0"/>
              <a:t>April 18</a:t>
            </a:r>
            <a:r>
              <a:rPr lang="en-US" baseline="30000" dirty="0" smtClean="0"/>
              <a:t>th</a:t>
            </a:r>
            <a:r>
              <a:rPr lang="en-US" dirty="0" smtClean="0"/>
              <a:t>, 2023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38400" y="4508731"/>
            <a:ext cx="7277100" cy="957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Welcome! Please type your name, location/parish, and role in the chat box as we gather.</a:t>
            </a:r>
          </a:p>
        </p:txBody>
      </p:sp>
    </p:spTree>
    <p:extLst>
      <p:ext uri="{BB962C8B-B14F-4D97-AF65-F5344CB8AC3E}">
        <p14:creationId xmlns:p14="http://schemas.microsoft.com/office/powerpoint/2010/main" val="8966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08" y="124435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Additional opportunities/resources?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443038"/>
            <a:ext cx="10244151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Meeting notes with links to be sent ASAP to distribution list</a:t>
            </a:r>
          </a:p>
          <a:p>
            <a:pPr lvl="2"/>
            <a:r>
              <a:rPr lang="en-US" dirty="0"/>
              <a:t>Archives of past meetings:  “Building a Network”</a:t>
            </a:r>
          </a:p>
          <a:p>
            <a:pPr lvl="3"/>
            <a:r>
              <a:rPr lang="en-US" dirty="0">
                <a:hlinkClick r:id="rId3" action="ppaction://hlinkfile"/>
              </a:rPr>
              <a:t>archatl.com/ministries-services/senior-adult-ministry/building-a-network/</a:t>
            </a:r>
            <a:endParaRPr lang="en-US" dirty="0"/>
          </a:p>
          <a:p>
            <a:pPr lvl="1"/>
            <a:r>
              <a:rPr lang="en-US" dirty="0"/>
              <a:t>Upcoming Networking </a:t>
            </a:r>
            <a:r>
              <a:rPr lang="en-US" dirty="0" smtClean="0"/>
              <a:t>Calls- </a:t>
            </a:r>
          </a:p>
          <a:p>
            <a:pPr lvl="2"/>
            <a:r>
              <a:rPr lang="en-US" dirty="0" smtClean="0"/>
              <a:t>August </a:t>
            </a:r>
            <a:r>
              <a:rPr lang="en-US" dirty="0"/>
              <a:t>17, 2023, November 16, 2023, February 15, 2024</a:t>
            </a:r>
          </a:p>
          <a:p>
            <a:pPr lvl="2"/>
            <a:endParaRPr lang="en-US" sz="2400" u="sng" dirty="0"/>
          </a:p>
          <a:p>
            <a:r>
              <a:rPr lang="en-US" sz="3200" dirty="0"/>
              <a:t>Glory Be</a:t>
            </a:r>
          </a:p>
          <a:p>
            <a:pPr lvl="2"/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1" y="4702664"/>
            <a:ext cx="3714738" cy="10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76" y="0"/>
            <a:ext cx="10674723" cy="1325563"/>
          </a:xfrm>
        </p:spPr>
        <p:txBody>
          <a:bodyPr/>
          <a:lstStyle/>
          <a:p>
            <a:r>
              <a:rPr lang="en-US" dirty="0" smtClean="0"/>
              <a:t>Opening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076" y="1794228"/>
            <a:ext cx="1083384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Heavenly Father,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thank you for the gift of your Son, our Lord Jesus Christ,</a:t>
            </a:r>
            <a:br>
              <a:rPr lang="en-US" dirty="0"/>
            </a:br>
            <a:r>
              <a:rPr lang="en-US" dirty="0"/>
              <a:t>who promised to stay with us always, until the end of the age.</a:t>
            </a:r>
          </a:p>
          <a:p>
            <a:pPr marL="0" indent="0">
              <a:buNone/>
            </a:pPr>
            <a:r>
              <a:rPr lang="en-US" dirty="0"/>
              <a:t>Reawaken our wonder at His presence in the Most Holy Eucharist.</a:t>
            </a:r>
            <a:br>
              <a:rPr lang="en-US" dirty="0"/>
            </a:br>
            <a:r>
              <a:rPr lang="en-US" dirty="0"/>
              <a:t>May our hearts burn within us as He opens the Scriptures and breaks the bread.</a:t>
            </a:r>
          </a:p>
          <a:p>
            <a:pPr marL="0" indent="0">
              <a:buNone/>
            </a:pPr>
            <a:r>
              <a:rPr lang="en-US" dirty="0"/>
              <a:t>Give us the eyes of faith to recognize His presence in our brothers and sisters,</a:t>
            </a:r>
            <a:br>
              <a:rPr lang="en-US" dirty="0"/>
            </a:br>
            <a:r>
              <a:rPr lang="en-US" dirty="0"/>
              <a:t>especially in the face of the poor and the suffering.</a:t>
            </a:r>
          </a:p>
          <a:p>
            <a:pPr marL="0" indent="0">
              <a:buNone/>
            </a:pPr>
            <a:r>
              <a:rPr lang="en-US" dirty="0"/>
              <a:t>Nourished by the Eucharist, send us forth to walk faithfully as missionary disciples,</a:t>
            </a:r>
            <a:br>
              <a:rPr lang="en-US" dirty="0"/>
            </a:br>
            <a:r>
              <a:rPr lang="en-US" dirty="0"/>
              <a:t>proclaiming the Gospel to every heart and extending Your kingdom to every land.</a:t>
            </a:r>
          </a:p>
          <a:p>
            <a:pPr marL="0" indent="0">
              <a:buNone/>
            </a:pPr>
            <a:r>
              <a:rPr lang="en-US" dirty="0"/>
              <a:t>We ask this through Christ our Lord.</a:t>
            </a:r>
          </a:p>
          <a:p>
            <a:pPr marL="0" indent="0">
              <a:buNone/>
            </a:pPr>
            <a:r>
              <a:rPr lang="en-US" dirty="0"/>
              <a:t>Amen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lacatholics.org/wp-content/uploads/2022/06/EUCHARISTIC-REVIVAL-MASS-PROCESSION-6192022-29-L1280509-124-2160x1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23099713"/>
            <a:ext cx="20574000" cy="158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43038"/>
            <a:ext cx="584395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OED update</a:t>
            </a:r>
          </a:p>
          <a:p>
            <a:r>
              <a:rPr lang="en-US" dirty="0" smtClean="0"/>
              <a:t>Eucharistic </a:t>
            </a:r>
            <a:r>
              <a:rPr lang="en-US" dirty="0"/>
              <a:t>Revival: </a:t>
            </a:r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Parish Year (June 11 – June 17</a:t>
            </a:r>
            <a:r>
              <a:rPr lang="en-US" baseline="30000" dirty="0" smtClean="0"/>
              <a:t>th</a:t>
            </a:r>
            <a:r>
              <a:rPr lang="en-US" dirty="0" smtClean="0"/>
              <a:t>, 2024)</a:t>
            </a:r>
          </a:p>
          <a:p>
            <a:r>
              <a:rPr lang="en-US" dirty="0" smtClean="0"/>
              <a:t>National Eucharistic Congress</a:t>
            </a:r>
          </a:p>
          <a:p>
            <a:r>
              <a:rPr lang="en-US" dirty="0" smtClean="0"/>
              <a:t>RESCUE – Atlanta</a:t>
            </a:r>
            <a:endParaRPr lang="en-US" dirty="0"/>
          </a:p>
          <a:p>
            <a:r>
              <a:rPr lang="en-US" dirty="0" smtClean="0"/>
              <a:t>Announcements/resources</a:t>
            </a:r>
            <a:endParaRPr lang="en-US" dirty="0"/>
          </a:p>
          <a:p>
            <a:r>
              <a:rPr lang="en-US" dirty="0" smtClean="0"/>
              <a:t>Update </a:t>
            </a:r>
            <a:r>
              <a:rPr lang="en-US" dirty="0"/>
              <a:t>re: in-person gathering </a:t>
            </a:r>
            <a:r>
              <a:rPr lang="en-US" dirty="0" smtClean="0"/>
              <a:t>2023</a:t>
            </a:r>
          </a:p>
          <a:p>
            <a:r>
              <a:rPr lang="en-US" dirty="0" smtClean="0"/>
              <a:t>Resources</a:t>
            </a:r>
            <a:endParaRPr lang="en-US" dirty="0"/>
          </a:p>
          <a:p>
            <a:r>
              <a:rPr lang="en-US" dirty="0"/>
              <a:t>Closing Prayer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47" y="3618707"/>
            <a:ext cx="441007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58" y="2077854"/>
            <a:ext cx="2180452" cy="1027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2" y="738107"/>
            <a:ext cx="2640663" cy="8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Senior Adult Ministry Leadership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00" y="2264828"/>
            <a:ext cx="6216400" cy="1885819"/>
          </a:xfrm>
        </p:spPr>
      </p:pic>
    </p:spTree>
    <p:extLst>
      <p:ext uri="{BB962C8B-B14F-4D97-AF65-F5344CB8AC3E}">
        <p14:creationId xmlns:p14="http://schemas.microsoft.com/office/powerpoint/2010/main" val="37695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9" y="575801"/>
            <a:ext cx="11214142" cy="4136876"/>
          </a:xfrm>
        </p:spPr>
      </p:pic>
      <p:sp>
        <p:nvSpPr>
          <p:cNvPr id="5" name="TextBox 4"/>
          <p:cNvSpPr txBox="1"/>
          <p:nvPr/>
        </p:nvSpPr>
        <p:spPr>
          <a:xfrm>
            <a:off x="2332892" y="5231423"/>
            <a:ext cx="75262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Eucharistic </a:t>
            </a:r>
            <a:r>
              <a:rPr lang="en-US" dirty="0" smtClean="0"/>
              <a:t>Revival: Parish </a:t>
            </a:r>
            <a:r>
              <a:rPr lang="en-US" dirty="0"/>
              <a:t>Year (June 11 – June 17</a:t>
            </a:r>
            <a:r>
              <a:rPr lang="en-US" baseline="30000" dirty="0"/>
              <a:t>th</a:t>
            </a:r>
            <a:r>
              <a:rPr lang="en-US" dirty="0"/>
              <a:t>, 2024</a:t>
            </a:r>
            <a:r>
              <a:rPr lang="en-US" dirty="0" smtClean="0"/>
              <a:t>)</a:t>
            </a:r>
          </a:p>
          <a:p>
            <a:pPr algn="ctr"/>
            <a:r>
              <a:rPr lang="en-US" sz="2800" dirty="0" smtClean="0">
                <a:hlinkClick r:id="rId3"/>
              </a:rPr>
              <a:t>archatl.com/revival/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37" y="254518"/>
            <a:ext cx="3283249" cy="1546775"/>
          </a:xfrm>
        </p:spPr>
      </p:pic>
      <p:sp>
        <p:nvSpPr>
          <p:cNvPr id="7" name="TextBox 6"/>
          <p:cNvSpPr txBox="1"/>
          <p:nvPr/>
        </p:nvSpPr>
        <p:spPr>
          <a:xfrm>
            <a:off x="330295" y="438793"/>
            <a:ext cx="5380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Senior Adult Ministry </a:t>
            </a:r>
          </a:p>
          <a:p>
            <a:pPr algn="ctr"/>
            <a:r>
              <a:rPr lang="en-US" sz="2400" dirty="0" smtClean="0"/>
              <a:t>Leader Representative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06" y="1433147"/>
            <a:ext cx="3188668" cy="4451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385" y="2074985"/>
            <a:ext cx="5963522" cy="3349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5811" y="5514964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www.eucharisticcongress.org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682" cy="4765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4510" y="4994031"/>
            <a:ext cx="9073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3"/>
              </a:rPr>
              <a:t>www.evangelizationatl.com/rescue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32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23993" y="4325682"/>
            <a:ext cx="4106008" cy="173208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772"/>
            <a:ext cx="10515600" cy="81438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Other Announcements/Resources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7556"/>
            <a:ext cx="6204438" cy="3963426"/>
          </a:xfrm>
        </p:spPr>
        <p:txBody>
          <a:bodyPr>
            <a:normAutofit/>
          </a:bodyPr>
          <a:lstStyle/>
          <a:p>
            <a:r>
              <a:rPr lang="en-US" dirty="0" smtClean="0"/>
              <a:t>The Peace with Dementia Rosary </a:t>
            </a:r>
          </a:p>
          <a:p>
            <a:pPr lvl="1"/>
            <a:r>
              <a:rPr lang="en-US" dirty="0" smtClean="0"/>
              <a:t>Dementiarosary.com </a:t>
            </a:r>
          </a:p>
          <a:p>
            <a:r>
              <a:rPr lang="en-US" dirty="0" smtClean="0"/>
              <a:t>Catholicaging.com </a:t>
            </a:r>
          </a:p>
          <a:p>
            <a:pPr lvl="1"/>
            <a:r>
              <a:rPr lang="en-US" dirty="0" smtClean="0"/>
              <a:t>Support groups, free videos &amp; articles, books, prayer cards and prints, prayer wall for </a:t>
            </a:r>
            <a:r>
              <a:rPr lang="en-US" dirty="0" smtClean="0"/>
              <a:t>intentions</a:t>
            </a:r>
          </a:p>
          <a:p>
            <a:pPr lvl="1"/>
            <a:endParaRPr lang="en-US" dirty="0"/>
          </a:p>
          <a:p>
            <a:r>
              <a:rPr lang="en-US" dirty="0" smtClean="0"/>
              <a:t>Nursing Homes with Mass?</a:t>
            </a:r>
          </a:p>
          <a:p>
            <a:pPr lvl="1"/>
            <a:r>
              <a:rPr lang="en-US" dirty="0" smtClean="0"/>
              <a:t>St. George’s village/Mount Vernon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3C5B-7C10-4F39-BF28-12DE659657A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0" y="3900900"/>
            <a:ext cx="2984914" cy="3060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51" y="1096489"/>
            <a:ext cx="2227692" cy="33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787"/>
            <a:ext cx="10515600" cy="81438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In-Person Gathering </a:t>
            </a:r>
            <a:r>
              <a:rPr lang="en-US" sz="4000" dirty="0" smtClean="0"/>
              <a:t>Planning – 2023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2974"/>
            <a:ext cx="5867400" cy="3963426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Date? </a:t>
            </a:r>
          </a:p>
          <a:p>
            <a:pPr lvl="1"/>
            <a:r>
              <a:rPr lang="en-US" sz="1600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16</a:t>
            </a:r>
            <a:r>
              <a:rPr lang="en-US" sz="1600" baseline="30000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Location- Chancery </a:t>
            </a:r>
            <a:endParaRPr lang="en-US" sz="20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Attendees</a:t>
            </a:r>
            <a:endParaRPr lang="en-US" sz="20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Focus?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Reflective/Retreat?</a:t>
            </a:r>
          </a:p>
          <a:p>
            <a:pPr lvl="1"/>
            <a:r>
              <a:rPr lang="en-US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Informational?</a:t>
            </a:r>
          </a:p>
          <a:p>
            <a:pPr lvl="1"/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Networking/Fellowship?</a:t>
            </a:r>
          </a:p>
          <a:p>
            <a:pPr lvl="1"/>
            <a:r>
              <a:rPr lang="en-US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Presenters/Topics</a:t>
            </a:r>
          </a:p>
          <a:p>
            <a:r>
              <a:rPr lang="en-US" sz="2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ideas?</a:t>
            </a:r>
          </a:p>
          <a:p>
            <a:pPr lvl="1"/>
            <a:endParaRPr lang="en-US" sz="1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u="sng" dirty="0">
              <a:solidFill>
                <a:srgbClr val="0563C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3C5B-7C10-4F39-BF28-12DE659657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14754</TotalTime>
  <Words>341</Words>
  <Application>Microsoft Office PowerPoint</Application>
  <PresentationFormat>Widescreen</PresentationFormat>
  <Paragraphs>81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Bookman Old Style</vt:lpstr>
      <vt:lpstr>Calibri</vt:lpstr>
      <vt:lpstr>Times New Roman</vt:lpstr>
      <vt:lpstr>Verdana</vt:lpstr>
      <vt:lpstr>Office Theme</vt:lpstr>
      <vt:lpstr>Senior Adult Ministry Networking Call</vt:lpstr>
      <vt:lpstr>Opening Prayer</vt:lpstr>
      <vt:lpstr>Agenda</vt:lpstr>
      <vt:lpstr>Senior Adult Ministry Leadership</vt:lpstr>
      <vt:lpstr>PowerPoint Presentation</vt:lpstr>
      <vt:lpstr>PowerPoint Presentation</vt:lpstr>
      <vt:lpstr>PowerPoint Presentation</vt:lpstr>
      <vt:lpstr> Other Announcements/Resources</vt:lpstr>
      <vt:lpstr> In-Person Gathering Planning – 2023</vt:lpstr>
      <vt:lpstr>Additional opportunities/resources? </vt:lpstr>
      <vt:lpstr>Closing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Joanie Santander</dc:creator>
  <cp:lastModifiedBy>Patrick Metts</cp:lastModifiedBy>
  <cp:revision>367</cp:revision>
  <cp:lastPrinted>2021-08-26T12:50:14Z</cp:lastPrinted>
  <dcterms:created xsi:type="dcterms:W3CDTF">2018-06-19T14:43:08Z</dcterms:created>
  <dcterms:modified xsi:type="dcterms:W3CDTF">2023-05-18T14:49:17Z</dcterms:modified>
</cp:coreProperties>
</file>