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24B"/>
    <a:srgbClr val="C82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492"/>
  </p:normalViewPr>
  <p:slideViewPr>
    <p:cSldViewPr snapToGrid="0">
      <p:cViewPr varScale="1">
        <p:scale>
          <a:sx n="76" d="100"/>
          <a:sy n="76"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4:36:18.078"/>
    </inkml:context>
    <inkml:brush xml:id="br0">
      <inkml:brushProperty name="width" value="0.2" units="cm"/>
      <inkml:brushProperty name="height" value="0.2" units="cm"/>
      <inkml:brushProperty name="color" value="#DA0C07"/>
      <inkml:brushProperty name="inkEffects" value="lava"/>
      <inkml:brushProperty name="anchorX" value="-116292.75"/>
      <inkml:brushProperty name="anchorY" value="-48621.68359"/>
      <inkml:brushProperty name="scaleFactor" value="0.5"/>
    </inkml:brush>
  </inkml:definitions>
  <inkml:trace contextRef="#ctx0" brushRef="#br0">1 584 24575,'23'33'0,"-5"-8"0,5-2 0,-7-7 0,0 0 0,1 0 0,-1 1 0,0-1 0,7 0 0,-5 0 0,12 7 0,-12-5 0,13 5 0,-20-6 0,17-1 0,-17 0 0,12 0 0,-7 0 0,1 0 0,-1 0 0,7 0 0,-12 0 0,10-7 0,-19 6 0,12-13 0,-12-2 0,12-10 0,-5-13 0,8-2 0,-9-8 0,14 1 0,-4 0 0,7-1 0,-2 1 0,1 7 0,-14-23 0,19 25 0,-18-25 0,26 6 0,-17 5 0,10-5 0,-14 11 0,0 13 0,0-13 0,0 13 0,0-12 0,0 12 0,0-13 0,1 13 0,-1 2 0,-7 1 0,5-1 0,-5 5 0,0-11 0,-2 13 0,0 0 0,-5-5 0,12 5 0,-5-7 0,0-1 0,6 8 0,-6-12 0,7 10 0,0-5 0,0 1 0,0 6 0,0-7 0,0 0 0,8-1 0,-14 1 0,5 0 0,-8 7 0,2 1 0,0 8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4:36:28.447"/>
    </inkml:context>
    <inkml:brush xml:id="br0">
      <inkml:brushProperty name="width" value="0.035" units="cm"/>
      <inkml:brushProperty name="height" value="0.035" units="cm"/>
      <inkml:brushProperty name="color" value="#DA0C07"/>
      <inkml:brushProperty name="inkEffects" value="lava"/>
      <inkml:brushProperty name="anchorX" value="-145688.625"/>
      <inkml:brushProperty name="anchorY" value="-60672.10938"/>
      <inkml:brushProperty name="scaleFactor" value="0.5"/>
    </inkml:brush>
  </inkml:definitions>
  <inkml:trace contextRef="#ctx0" brushRef="#br0">2200 270 17350,'-12'-13'0,"-1"-10"3221,-11 9-3221,0-10 1239,0 11-1239,10-8 654,-8 18-654,19-20 2111,-18 22-2111,7-11 0,1 1 0,-10 8 0,9-7 0,1-1 0,-8 8 0,7-7 0,-11-1 0,1 8 0,0-9 0,0 2 0,-2 7 0,2-8 0,0 11 0,-12 0 0,9 0 0,-8 0 0,10 0 0,1 0 0,0 0 0,0 0 0,-2 0 0,2-10 0,0 7 0,-2-8 0,2 11 0,-10 0 0,7 0 0,-9 0 0,1 0 0,8 0 0,-9 0 0,12 0 0,-11 0 0,8 0 0,-9 0 0,2 0 0,7 11 0,-9-8 0,1 7 0,-4-10 0,1 0 0,4 0 0,-2 0 0,9 0 0,-18 11 0,18-8 0,-10 7 0,13-10 0,0 0 0,11 11 0,-10-8 0,10 7 0,-11-10 0,-2 0 0,2 0 0,0 11 0,0-8 0,-2 7 0,2 2 0,-10-10 0,7 10 0,-9-12 0,1 0 0,8 10 0,-9-8 0,12 10 0,0-12 0,-2 0 0,2 0 0,0 0 0,-1 0 0,1 0 0,10 10 0,-7-7 0,18 18 0,-19-7 0,20 10 0,-10 0 0,12 0 0,0 0 0,0 2 0,0-2 0,0 0 0,0 0 0,12 0 0,-10 0 0,20 0 0,-20 0 0,20-10 0,-8 8 0,-1-8 0,8 10 0,-7 0 0,20 0 0,-7 0 0,8-11 0,1 8 0,2-7 0,10 10 0,0-11 0,1 10 0,-11-20 0,-3 18 0,-11-18 0,0 8 0,0-1 0,0-7 0,12 18 0,-9-18 0,7 8 0,-10-11 0,11 10 0,-8-7 0,20 8 0,-20-11 0,7 0 0,-10 0 0,0 0 0,0 0 0,1 0 0,0 0 0,-1 0 0,0 0 0,0 0 0,0 0 0,0 0 0,0 0 0,0 0 0,2 0 0,-2 0 0,11 0 0,-8-11 0,7 8 0,-10-7 0,0 10 0,2-11 0,-2 8 0,0-7 0,0 10 0,-10-12 0,7 10 0,-8-10 0,11 12 0,0-10 0,0 7 0,2-8 0,-2 0 0,10 8 0,-7-18 0,19 18 0,-19-19 0,9 20 0,-12-20 0,0 19 0,0-8 0,0 1 0,0 7 0,0-20 0,0 22 0,-10-22 0,8 20 0,-19-18 0,18 18 0,-7-7 0,-1-1 0,-2-2 0,-1-1 0,-7-9 0,8 10 0,-11-11 0,10 10 0,-7-8 0,8 8 0,-11-10 0,10 11 0,-7-10 0,18 22 0,-18-22 0,-3 20 0,9-7 0,-28-1 0,37 8 0,-15-18 0,0 18 0,15-7 0,-26-2 0,19 10 0,-11-10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4:36:18.078"/>
    </inkml:context>
    <inkml:brush xml:id="br0">
      <inkml:brushProperty name="width" value="0.2" units="cm"/>
      <inkml:brushProperty name="height" value="0.2" units="cm"/>
      <inkml:brushProperty name="color" value="#DA0C07"/>
      <inkml:brushProperty name="inkEffects" value="lava"/>
      <inkml:brushProperty name="anchorX" value="-116292.75"/>
      <inkml:brushProperty name="anchorY" value="-48621.68359"/>
      <inkml:brushProperty name="scaleFactor" value="0.5"/>
    </inkml:brush>
  </inkml:definitions>
  <inkml:trace contextRef="#ctx0" brushRef="#br0">1 501 24575,'20'28'0,"-5"-7"0,5-1 0,-6-6 0,-1 0 0,2-1 0,-1 2 0,-1-1 0,7-1 0,-5 1 0,11 6 0,-10-5 0,10 5 0,-16-6 0,14 0 0,-15 0 0,11 0 0,-7-1 0,2 1 0,-1 0 0,5-1 0,-9 1 0,8-6 0,-16 5 0,10-12 0,-11-1 0,11-8 0,-4-12 0,7-1 0,-9-8 0,13 2 0,-3 0 0,5-2 0,-1 2 0,0 5 0,-11-19 0,16 22 0,-16-23 0,23 6 0,-15 5 0,9-5 0,-12 9 0,-1 12 0,1-12 0,0 12 0,0-11 0,-1 10 0,1-10 0,1 10 0,-2 3 0,-5 0 0,4-1 0,-4 5 0,-1-10 0,-1 11 0,0 0 0,-4-4 0,10 5 0,-4-7 0,0-1 0,4 8 0,-4-11 0,6 8 0,0-3 0,-1 0 0,1 5 0,0-6 0,-1 1 0,8-2 0,-12 1 0,3 1 0,-6 5 0,2 1 0,0 7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4:36:18.078"/>
    </inkml:context>
    <inkml:brush xml:id="br0">
      <inkml:brushProperty name="width" value="0.2" units="cm"/>
      <inkml:brushProperty name="height" value="0.2" units="cm"/>
      <inkml:brushProperty name="color" value="#DA0C07"/>
      <inkml:brushProperty name="inkEffects" value="lava"/>
      <inkml:brushProperty name="anchorX" value="-116292.75"/>
      <inkml:brushProperty name="anchorY" value="-48621.68359"/>
      <inkml:brushProperty name="scaleFactor" value="0.5"/>
    </inkml:brush>
  </inkml:definitions>
  <inkml:trace contextRef="#ctx0" brushRef="#br0">1 321 24575,'13'18'0,"-3"-4"0,2-2 0,-3-3 0,0 0 0,0 0 0,0 0 0,0 0 0,3 0 0,-2-1 0,7 5 0,-7-3 0,7 3 0,-11-4 0,9 0 0,-9-1 0,7 1 0,-5 0 0,2 0 0,-1 0 0,3-1 0,-6 1 0,6-4 0,-11 3 0,7-7 0,-7-1 0,6-5 0,-2-8 0,5 0 0,-6-6 0,8 2 0,-2-1 0,4 0 0,-2 1 0,2 3 0,-9-12 0,11 13 0,-10-13 0,14 2 0,-9 4 0,6-3 0,-8 6 0,-1 7 0,1-7 0,0 7 0,0-6 0,0 6 0,-1-7 0,2 7 0,-2 1 0,-3 1 0,3-1 0,-3 3 0,0-6 0,-1 7 0,0 0 0,-3-3 0,6 3 0,-2-3 0,0-2 0,4 5 0,-4-6 0,3 5 0,1-3 0,0 1 0,0 3 0,0-4 0,-1 0 0,5 0 0,-7 0 0,2 0 0,-4 4 0,1 1 0,0 4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5:04:07.193"/>
    </inkml:context>
    <inkml:brush xml:id="br0">
      <inkml:brushProperty name="width" value="0.2" units="cm"/>
      <inkml:brushProperty name="height" value="0.2" units="cm"/>
      <inkml:brushProperty name="color" value="#DA0C07"/>
      <inkml:brushProperty name="inkEffects" value="lava"/>
      <inkml:brushProperty name="anchorX" value="-116292.75"/>
      <inkml:brushProperty name="anchorY" value="-48621.68359"/>
      <inkml:brushProperty name="scaleFactor" value="0.5"/>
    </inkml:brush>
  </inkml:definitions>
  <inkml:trace contextRef="#ctx0" brushRef="#br0">1 584 24575,'12'33'0,"-2"-8"0,2-2 0,-3-7 0,-1 0 0,1 0 0,0 1 0,-1-1 0,5 0 0,-4 0 0,7 7 0,-6-5 0,7 5 0,-12-6 0,10-1 0,-9 0 0,7 0 0,-5 0 0,1 0 0,0 0 0,3 0 0,-6 0 0,5-7 0,-10 6 0,7-13 0,-7-2 0,6-10 0,-2-13 0,4-2 0,-5-8 0,8 1 0,-2 0 0,3-1 0,-1 1 0,1 7 0,-8-23 0,11 25 0,-10-25 0,14 6 0,-10 5 0,6-5 0,-7 11 0,-1 13 0,1-13 0,-1 13 0,1-12 0,0 12 0,-1-13 0,1 13 0,0 2 0,-4 1 0,2-1 0,-2 5 0,0-11 0,-2 13 0,1 0 0,-3-5 0,7 5 0,-4-7 0,1-1 0,3 8 0,-3-12 0,4 10 0,-1-5 0,1 1 0,-1 6 0,1-7 0,-1 0 0,5-1 0,-8 1 0,4 0 0,-6 7 0,2 1 0,0 8 0,-1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8486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7394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3823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1/29/2024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4560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9572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1788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7785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3491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9461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6940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1/29/2024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7718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1/29/2024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0493735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54B6BC3-2B8F-4DD8-B857-0F8930EC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red robe sitting on a pew&#10;&#10;Description automatically generated">
            <a:extLst>
              <a:ext uri="{FF2B5EF4-FFF2-40B4-BE49-F238E27FC236}">
                <a16:creationId xmlns:a16="http://schemas.microsoft.com/office/drawing/2014/main" id="{0048C8FF-59E7-B814-049C-D3983CB7F26B}"/>
              </a:ext>
            </a:extLst>
          </p:cNvPr>
          <p:cNvPicPr>
            <a:picLocks noChangeAspect="1"/>
          </p:cNvPicPr>
          <p:nvPr/>
        </p:nvPicPr>
        <p:blipFill rotWithShape="1">
          <a:blip r:embed="rId2"/>
          <a:srcRect t="12521" b="12521"/>
          <a:stretch/>
        </p:blipFill>
        <p:spPr>
          <a:xfrm>
            <a:off x="20" y="10"/>
            <a:ext cx="12198803" cy="6857990"/>
          </a:xfrm>
          <a:prstGeom prst="rect">
            <a:avLst/>
          </a:prstGeom>
        </p:spPr>
      </p:pic>
      <p:sp>
        <p:nvSpPr>
          <p:cNvPr id="2" name="Title 1">
            <a:extLst>
              <a:ext uri="{FF2B5EF4-FFF2-40B4-BE49-F238E27FC236}">
                <a16:creationId xmlns:a16="http://schemas.microsoft.com/office/drawing/2014/main" id="{AA3AB6F7-2EEE-B4BA-FCE5-350D4077F122}"/>
              </a:ext>
            </a:extLst>
          </p:cNvPr>
          <p:cNvSpPr>
            <a:spLocks noGrp="1"/>
          </p:cNvSpPr>
          <p:nvPr>
            <p:ph type="ctrTitle"/>
          </p:nvPr>
        </p:nvSpPr>
        <p:spPr>
          <a:xfrm>
            <a:off x="-475207" y="1277102"/>
            <a:ext cx="5758407" cy="2320255"/>
          </a:xfrm>
        </p:spPr>
        <p:txBody>
          <a:bodyPr anchor="b">
            <a:normAutofit/>
          </a:bodyPr>
          <a:lstStyle/>
          <a:p>
            <a:r>
              <a:rPr lang="es-CO" sz="4800" b="1" dirty="0"/>
              <a:t>Anuncio para el día del compromiso </a:t>
            </a:r>
            <a:endParaRPr lang="en-US" sz="4800" dirty="0"/>
          </a:p>
        </p:txBody>
      </p:sp>
      <p:sp>
        <p:nvSpPr>
          <p:cNvPr id="37" name="Rectangle 36">
            <a:extLst>
              <a:ext uri="{FF2B5EF4-FFF2-40B4-BE49-F238E27FC236}">
                <a16:creationId xmlns:a16="http://schemas.microsoft.com/office/drawing/2014/main" id="{0E61572A-1D1B-4050-AAAD-AE4B2AB1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14464"/>
            <a:ext cx="12188952" cy="2583133"/>
          </a:xfrm>
          <a:prstGeom prst="rect">
            <a:avLst/>
          </a:prstGeom>
          <a:gradFill>
            <a:gsLst>
              <a:gs pos="42000">
                <a:srgbClr val="000000">
                  <a:alpha val="18000"/>
                </a:srgbClr>
              </a:gs>
              <a:gs pos="0">
                <a:srgbClr val="000000">
                  <a:alpha val="0"/>
                </a:srgbClr>
              </a:gs>
              <a:gs pos="100000">
                <a:srgbClr val="000000">
                  <a:alpha val="2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8CC6741-2D53-4EFF-85C0-42C95E273C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4293" y="5336275"/>
            <a:ext cx="6507707" cy="15217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00C4E58-6752-4DBB-B0C2-2D3206A079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33465" y="4490113"/>
            <a:ext cx="2058535" cy="237471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76AC80D-F5F6-40BE-9C95-901627435296}"/>
              </a:ext>
            </a:extLst>
          </p:cNvPr>
          <p:cNvPicPr>
            <a:picLocks noChangeAspect="1"/>
          </p:cNvPicPr>
          <p:nvPr/>
        </p:nvPicPr>
        <p:blipFill>
          <a:blip r:embed="rId3"/>
          <a:stretch>
            <a:fillRect/>
          </a:stretch>
        </p:blipFill>
        <p:spPr>
          <a:xfrm>
            <a:off x="7009566" y="3165036"/>
            <a:ext cx="4776707" cy="4776707"/>
          </a:xfrm>
          <a:prstGeom prst="rect">
            <a:avLst/>
          </a:prstGeom>
        </p:spPr>
      </p:pic>
    </p:spTree>
    <p:extLst>
      <p:ext uri="{BB962C8B-B14F-4D97-AF65-F5344CB8AC3E}">
        <p14:creationId xmlns:p14="http://schemas.microsoft.com/office/powerpoint/2010/main" val="23095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1E5280B-6A05-46BB-AEC7-A0669D89519F}"/>
              </a:ext>
            </a:extLst>
          </p:cNvPr>
          <p:cNvPicPr>
            <a:picLocks noChangeAspect="1"/>
          </p:cNvPicPr>
          <p:nvPr/>
        </p:nvPicPr>
        <p:blipFill>
          <a:blip r:embed="rId2"/>
          <a:stretch>
            <a:fillRect/>
          </a:stretch>
        </p:blipFill>
        <p:spPr>
          <a:xfrm>
            <a:off x="4045630" y="674062"/>
            <a:ext cx="7891768" cy="5552471"/>
          </a:xfrm>
          <a:prstGeom prst="rect">
            <a:avLst/>
          </a:prstGeom>
        </p:spPr>
      </p:pic>
      <p:sp>
        <p:nvSpPr>
          <p:cNvPr id="3" name="TextBox 2">
            <a:extLst>
              <a:ext uri="{FF2B5EF4-FFF2-40B4-BE49-F238E27FC236}">
                <a16:creationId xmlns:a16="http://schemas.microsoft.com/office/drawing/2014/main" id="{AAA3604C-22EF-F14D-0797-DBF6C981A975}"/>
              </a:ext>
            </a:extLst>
          </p:cNvPr>
          <p:cNvSpPr txBox="1"/>
          <p:nvPr/>
        </p:nvSpPr>
        <p:spPr>
          <a:xfrm>
            <a:off x="246593" y="1507389"/>
            <a:ext cx="3673018" cy="3760784"/>
          </a:xfrm>
          <a:prstGeom prst="rect">
            <a:avLst/>
          </a:prstGeom>
        </p:spPr>
        <p:txBody>
          <a:bodyPr vert="horz" lIns="91440" tIns="45720" rIns="91440" bIns="45720" rtlCol="0" anchor="ctr">
            <a:noAutofit/>
          </a:bodyPr>
          <a:lstStyle/>
          <a:p>
            <a:pPr>
              <a:spcAft>
                <a:spcPts val="600"/>
              </a:spcAft>
              <a:buSzPct val="80000"/>
            </a:pPr>
            <a:r>
              <a:rPr lang="es-ES" sz="4000" dirty="0">
                <a:effectLst/>
                <a:ea typeface="Calibri" panose="020F0502020204030204" pitchFamily="34" charset="0"/>
                <a:cs typeface="Times New Roman" panose="02020603050405020304" pitchFamily="18" charset="0"/>
              </a:rPr>
              <a:t>¿les gustaría hacer su compromiso mensualmente, trimestralmente, semestralmente o al final del año? </a:t>
            </a:r>
            <a:r>
              <a:rPr lang="es-ES" sz="4000" b="1" dirty="0">
                <a:effectLst/>
                <a:ea typeface="Calibri" panose="020F0502020204030204" pitchFamily="34" charset="0"/>
                <a:cs typeface="Times New Roman" panose="02020603050405020304" pitchFamily="18" charset="0"/>
              </a:rPr>
              <a:t>Por favor indiquen lo que desean</a:t>
            </a:r>
            <a:endParaRPr lang="en-US" sz="4000" b="1"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7BE651-9372-1315-172F-602331F8C090}"/>
              </a:ext>
            </a:extLst>
          </p:cNvPr>
          <p:cNvSpPr txBox="1"/>
          <p:nvPr/>
        </p:nvSpPr>
        <p:spPr>
          <a:xfrm>
            <a:off x="5155934" y="2295435"/>
            <a:ext cx="913029" cy="400110"/>
          </a:xfrm>
          <a:prstGeom prst="rect">
            <a:avLst/>
          </a:prstGeom>
          <a:noFill/>
        </p:spPr>
        <p:txBody>
          <a:bodyPr wrap="square" rtlCol="0">
            <a:spAutoFit/>
          </a:bodyPr>
          <a:lstStyle/>
          <a:p>
            <a:r>
              <a:rPr lang="en-US" sz="2000" spc="300" dirty="0">
                <a:solidFill>
                  <a:schemeClr val="accent6">
                    <a:lumMod val="75000"/>
                  </a:schemeClr>
                </a:solidFill>
              </a:rPr>
              <a:t>1,000</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2" name="Ink 11">
                <a:extLst>
                  <a:ext uri="{FF2B5EF4-FFF2-40B4-BE49-F238E27FC236}">
                    <a16:creationId xmlns:a16="http://schemas.microsoft.com/office/drawing/2014/main" id="{1D6DA23E-B8C4-721E-72F6-71651557C580}"/>
                  </a:ext>
                </a:extLst>
              </p14:cNvPr>
              <p14:cNvContentPartPr/>
              <p14:nvPr/>
            </p14:nvContentPartPr>
            <p14:xfrm>
              <a:off x="4559426" y="2920007"/>
              <a:ext cx="368174" cy="312624"/>
            </p14:xfrm>
          </p:contentPart>
        </mc:Choice>
        <mc:Fallback>
          <p:pic>
            <p:nvPicPr>
              <p:cNvPr id="12" name="Ink 11">
                <a:extLst>
                  <a:ext uri="{FF2B5EF4-FFF2-40B4-BE49-F238E27FC236}">
                    <a16:creationId xmlns:a16="http://schemas.microsoft.com/office/drawing/2014/main" id="{1D6DA23E-B8C4-721E-72F6-71651557C580}"/>
                  </a:ext>
                </a:extLst>
              </p:cNvPr>
              <p:cNvPicPr/>
              <p:nvPr/>
            </p:nvPicPr>
            <p:blipFill>
              <a:blip r:embed="rId4"/>
              <a:stretch>
                <a:fillRect/>
              </a:stretch>
            </p:blipFill>
            <p:spPr>
              <a:xfrm>
                <a:off x="4523436" y="2884032"/>
                <a:ext cx="439793" cy="384215"/>
              </a:xfrm>
              <a:prstGeom prst="rect">
                <a:avLst/>
              </a:prstGeom>
            </p:spPr>
          </p:pic>
        </mc:Fallback>
      </mc:AlternateContent>
    </p:spTree>
    <p:extLst>
      <p:ext uri="{BB962C8B-B14F-4D97-AF65-F5344CB8AC3E}">
        <p14:creationId xmlns:p14="http://schemas.microsoft.com/office/powerpoint/2010/main" val="340396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295956" y="1373987"/>
            <a:ext cx="3673018" cy="3760784"/>
          </a:xfrm>
          <a:prstGeom prst="rect">
            <a:avLst/>
          </a:prstGeom>
        </p:spPr>
        <p:txBody>
          <a:bodyPr vert="horz" lIns="91440" tIns="45720" rIns="91440" bIns="45720" rtlCol="0" anchor="ctr">
            <a:noAutofit/>
          </a:bodyPr>
          <a:lstStyle/>
          <a:p>
            <a:pPr>
              <a:spcAft>
                <a:spcPts val="600"/>
              </a:spcAft>
              <a:buSzPct val="80000"/>
            </a:pPr>
            <a:r>
              <a:rPr lang="es-ES" sz="2800" dirty="0">
                <a:effectLst/>
                <a:ea typeface="Calibri" panose="020F0502020204030204" pitchFamily="34" charset="0"/>
                <a:cs typeface="Times New Roman" panose="02020603050405020304" pitchFamily="18" charset="0"/>
              </a:rPr>
              <a:t>Si desean ayudarnos a ahorrar papel y costos de envío, podemos enviar los recordatorios de su compromiso por correo electrónico en lugar de correo postal. Si es así, por favor marquen la casilla ‘</a:t>
            </a:r>
            <a:r>
              <a:rPr lang="es-ES" sz="2800" b="1" dirty="0">
                <a:effectLst/>
                <a:ea typeface="Calibri" panose="020F0502020204030204" pitchFamily="34" charset="0"/>
                <a:cs typeface="Times New Roman" panose="02020603050405020304" pitchFamily="18" charset="0"/>
              </a:rPr>
              <a:t>Me gustaría recibir recordatorios por correo electrónico</a:t>
            </a:r>
            <a:r>
              <a:rPr lang="es-ES" sz="2800" dirty="0">
                <a:effectLst/>
                <a:ea typeface="Calibri" panose="020F0502020204030204" pitchFamily="34" charset="0"/>
                <a:cs typeface="Times New Roman" panose="02020603050405020304" pitchFamily="18" charset="0"/>
              </a:rPr>
              <a:t>’, y asegúrense de que su correo electrónico esté incluido bajo su dirección</a:t>
            </a:r>
            <a:endParaRPr lang="en-US" sz="2800" dirty="0">
              <a:effectLst/>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CB8D6ABC-64E9-477D-BE21-55AB280049A9}"/>
              </a:ext>
            </a:extLst>
          </p:cNvPr>
          <p:cNvPicPr>
            <a:picLocks noChangeAspect="1"/>
          </p:cNvPicPr>
          <p:nvPr/>
        </p:nvPicPr>
        <p:blipFill>
          <a:blip r:embed="rId2"/>
          <a:stretch>
            <a:fillRect/>
          </a:stretch>
        </p:blipFill>
        <p:spPr>
          <a:xfrm>
            <a:off x="4045630" y="674062"/>
            <a:ext cx="7891768" cy="5552471"/>
          </a:xfrm>
          <a:prstGeom prst="rect">
            <a:avLst/>
          </a:prstGeom>
        </p:spPr>
      </p:pic>
      <p:sp>
        <p:nvSpPr>
          <p:cNvPr id="2" name="TextBox 1">
            <a:extLst>
              <a:ext uri="{FF2B5EF4-FFF2-40B4-BE49-F238E27FC236}">
                <a16:creationId xmlns:a16="http://schemas.microsoft.com/office/drawing/2014/main" id="{E77BE651-9372-1315-172F-602331F8C090}"/>
              </a:ext>
            </a:extLst>
          </p:cNvPr>
          <p:cNvSpPr txBox="1"/>
          <p:nvPr/>
        </p:nvSpPr>
        <p:spPr>
          <a:xfrm>
            <a:off x="5103590" y="2325596"/>
            <a:ext cx="913029" cy="400110"/>
          </a:xfrm>
          <a:prstGeom prst="rect">
            <a:avLst/>
          </a:prstGeom>
          <a:noFill/>
        </p:spPr>
        <p:txBody>
          <a:bodyPr wrap="square" rtlCol="0">
            <a:spAutoFit/>
          </a:bodyPr>
          <a:lstStyle/>
          <a:p>
            <a:r>
              <a:rPr lang="en-US" sz="2000" spc="300" dirty="0">
                <a:solidFill>
                  <a:schemeClr val="accent6">
                    <a:lumMod val="75000"/>
                  </a:schemeClr>
                </a:solidFill>
              </a:rPr>
              <a:t>1,000</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2" name="Ink 11">
                <a:extLst>
                  <a:ext uri="{FF2B5EF4-FFF2-40B4-BE49-F238E27FC236}">
                    <a16:creationId xmlns:a16="http://schemas.microsoft.com/office/drawing/2014/main" id="{1D6DA23E-B8C4-721E-72F6-71651557C580}"/>
                  </a:ext>
                </a:extLst>
              </p14:cNvPr>
              <p14:cNvContentPartPr/>
              <p14:nvPr/>
            </p14:nvContentPartPr>
            <p14:xfrm>
              <a:off x="4662759" y="3023101"/>
              <a:ext cx="235922" cy="200326"/>
            </p14:xfrm>
          </p:contentPart>
        </mc:Choice>
        <mc:Fallback>
          <p:pic>
            <p:nvPicPr>
              <p:cNvPr id="12" name="Ink 11">
                <a:extLst>
                  <a:ext uri="{FF2B5EF4-FFF2-40B4-BE49-F238E27FC236}">
                    <a16:creationId xmlns:a16="http://schemas.microsoft.com/office/drawing/2014/main" id="{1D6DA23E-B8C4-721E-72F6-71651557C580}"/>
                  </a:ext>
                </a:extLst>
              </p:cNvPr>
              <p:cNvPicPr/>
              <p:nvPr/>
            </p:nvPicPr>
            <p:blipFill>
              <a:blip r:embed="rId4"/>
              <a:stretch>
                <a:fillRect/>
              </a:stretch>
            </p:blipFill>
            <p:spPr>
              <a:xfrm>
                <a:off x="4626795" y="2987136"/>
                <a:ext cx="307490" cy="27189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4" name="Ink 3">
                <a:extLst>
                  <a:ext uri="{FF2B5EF4-FFF2-40B4-BE49-F238E27FC236}">
                    <a16:creationId xmlns:a16="http://schemas.microsoft.com/office/drawing/2014/main" id="{A7B881B0-AD3E-D674-A096-1DE8146030ED}"/>
                  </a:ext>
                </a:extLst>
              </p14:cNvPr>
              <p14:cNvContentPartPr/>
              <p14:nvPr/>
            </p14:nvContentPartPr>
            <p14:xfrm>
              <a:off x="4644854" y="3418107"/>
              <a:ext cx="229368" cy="364680"/>
            </p14:xfrm>
          </p:contentPart>
        </mc:Choice>
        <mc:Fallback>
          <p:pic>
            <p:nvPicPr>
              <p:cNvPr id="4" name="Ink 3">
                <a:extLst>
                  <a:ext uri="{FF2B5EF4-FFF2-40B4-BE49-F238E27FC236}">
                    <a16:creationId xmlns:a16="http://schemas.microsoft.com/office/drawing/2014/main" id="{A7B881B0-AD3E-D674-A096-1DE8146030ED}"/>
                  </a:ext>
                </a:extLst>
              </p:cNvPr>
              <p:cNvPicPr/>
              <p:nvPr/>
            </p:nvPicPr>
            <p:blipFill>
              <a:blip r:embed="rId6"/>
              <a:stretch>
                <a:fillRect/>
              </a:stretch>
            </p:blipFill>
            <p:spPr>
              <a:xfrm>
                <a:off x="4608903" y="3382143"/>
                <a:ext cx="300911" cy="436249"/>
              </a:xfrm>
              <a:prstGeom prst="rect">
                <a:avLst/>
              </a:prstGeom>
            </p:spPr>
          </p:pic>
        </mc:Fallback>
      </mc:AlternateContent>
    </p:spTree>
    <p:extLst>
      <p:ext uri="{BB962C8B-B14F-4D97-AF65-F5344CB8AC3E}">
        <p14:creationId xmlns:p14="http://schemas.microsoft.com/office/powerpoint/2010/main" val="9805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42863" y="701611"/>
            <a:ext cx="3673018" cy="5842064"/>
          </a:xfrm>
          <a:prstGeom prst="rect">
            <a:avLst/>
          </a:prstGeom>
        </p:spPr>
        <p:txBody>
          <a:bodyPr vert="horz" lIns="91440" tIns="45720" rIns="91440" bIns="45720" rtlCol="0" anchor="ctr">
            <a:normAutofit fontScale="92500" lnSpcReduction="20000"/>
          </a:bodyPr>
          <a:lstStyle/>
          <a:p>
            <a:pPr>
              <a:spcAft>
                <a:spcPts val="600"/>
              </a:spcAft>
              <a:buSzPct val="80000"/>
            </a:pPr>
            <a:r>
              <a:rPr lang="es-ES" sz="3200" dirty="0">
                <a:solidFill>
                  <a:schemeClr val="tx2"/>
                </a:solidFill>
                <a:effectLst/>
              </a:rPr>
              <a:t>Si desean hacer una donación hoy, por favor marquen ‘</a:t>
            </a:r>
            <a:r>
              <a:rPr lang="es-ES" sz="3200" b="1" dirty="0">
                <a:solidFill>
                  <a:schemeClr val="tx2"/>
                </a:solidFill>
                <a:effectLst/>
              </a:rPr>
              <a:t>Cheque/Efectivo adjunto</a:t>
            </a:r>
            <a:r>
              <a:rPr lang="es-ES" sz="3200" dirty="0">
                <a:solidFill>
                  <a:schemeClr val="tx2"/>
                </a:solidFill>
                <a:effectLst/>
              </a:rPr>
              <a:t>’. Si desean realizar su pago con tarjeta de crédito o débito ahora, por favor </a:t>
            </a:r>
            <a:r>
              <a:rPr lang="es-ES" sz="3200" b="1" dirty="0">
                <a:solidFill>
                  <a:schemeClr val="tx2"/>
                </a:solidFill>
                <a:effectLst/>
              </a:rPr>
              <a:t>escaneen el código QR o visiten </a:t>
            </a:r>
            <a:r>
              <a:rPr lang="es-ES" sz="3200" dirty="0">
                <a:solidFill>
                  <a:schemeClr val="tx2"/>
                </a:solidFill>
                <a:effectLst/>
              </a:rPr>
              <a:t>donate.archatl.com para hacer su compromiso o donar en línea una sola vez en lugar de hacer su contribución a plazos</a:t>
            </a:r>
            <a:endParaRPr lang="en-US" sz="3200" dirty="0">
              <a:solidFill>
                <a:schemeClr val="tx2"/>
              </a:solidFill>
              <a:effectLst/>
            </a:endParaRPr>
          </a:p>
        </p:txBody>
      </p:sp>
      <p:pic>
        <p:nvPicPr>
          <p:cNvPr id="18" name="Picture 17">
            <a:extLst>
              <a:ext uri="{FF2B5EF4-FFF2-40B4-BE49-F238E27FC236}">
                <a16:creationId xmlns:a16="http://schemas.microsoft.com/office/drawing/2014/main" id="{F9682D1B-0212-4403-BBC5-02B83BBC5F49}"/>
              </a:ext>
            </a:extLst>
          </p:cNvPr>
          <p:cNvPicPr>
            <a:picLocks noChangeAspect="1"/>
          </p:cNvPicPr>
          <p:nvPr/>
        </p:nvPicPr>
        <p:blipFill>
          <a:blip r:embed="rId2"/>
          <a:stretch>
            <a:fillRect/>
          </a:stretch>
        </p:blipFill>
        <p:spPr>
          <a:xfrm>
            <a:off x="3576283" y="96746"/>
            <a:ext cx="8415674" cy="5921080"/>
          </a:xfrm>
          <a:prstGeom prst="rect">
            <a:avLst/>
          </a:prstGeom>
        </p:spPr>
      </p:pic>
      <p:cxnSp>
        <p:nvCxnSpPr>
          <p:cNvPr id="6" name="Straight Arrow Connector 5">
            <a:extLst>
              <a:ext uri="{FF2B5EF4-FFF2-40B4-BE49-F238E27FC236}">
                <a16:creationId xmlns:a16="http://schemas.microsoft.com/office/drawing/2014/main" id="{915B16ED-8362-2E0D-A5AA-962994FF52F5}"/>
              </a:ext>
            </a:extLst>
          </p:cNvPr>
          <p:cNvCxnSpPr>
            <a:cxnSpLocks/>
          </p:cNvCxnSpPr>
          <p:nvPr/>
        </p:nvCxnSpPr>
        <p:spPr>
          <a:xfrm flipH="1" flipV="1">
            <a:off x="4368800" y="3759200"/>
            <a:ext cx="578631" cy="1973594"/>
          </a:xfrm>
          <a:prstGeom prst="straightConnector1">
            <a:avLst/>
          </a:prstGeom>
          <a:ln w="76200">
            <a:solidFill>
              <a:srgbClr val="C8203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53A6D3-05B4-E919-78B1-FDCD4F788463}"/>
              </a:ext>
            </a:extLst>
          </p:cNvPr>
          <p:cNvCxnSpPr>
            <a:cxnSpLocks/>
          </p:cNvCxnSpPr>
          <p:nvPr/>
        </p:nvCxnSpPr>
        <p:spPr>
          <a:xfrm flipV="1">
            <a:off x="9817100" y="4724494"/>
            <a:ext cx="711200" cy="858196"/>
          </a:xfrm>
          <a:prstGeom prst="straightConnector1">
            <a:avLst/>
          </a:prstGeom>
          <a:ln w="762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F96289C-EAFC-B40E-4F07-6ACA451E438F}"/>
              </a:ext>
            </a:extLst>
          </p:cNvPr>
          <p:cNvSpPr/>
          <p:nvPr/>
        </p:nvSpPr>
        <p:spPr>
          <a:xfrm>
            <a:off x="4138433" y="5459581"/>
            <a:ext cx="3309673"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Cheque/</a:t>
            </a:r>
          </a:p>
          <a:p>
            <a:pPr algn="ctr"/>
            <a:r>
              <a:rPr lang="en-US" sz="4000" b="1" dirty="0" err="1">
                <a:ln w="22225">
                  <a:solidFill>
                    <a:schemeClr val="accent2"/>
                  </a:solidFill>
                  <a:prstDash val="solid"/>
                </a:ln>
                <a:solidFill>
                  <a:schemeClr val="accent2">
                    <a:lumMod val="40000"/>
                    <a:lumOff val="60000"/>
                  </a:schemeClr>
                </a:solidFill>
              </a:rPr>
              <a:t>Efectivo</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31DEBD2C-2771-E6A4-3962-BB8B2DA337D1}"/>
              </a:ext>
            </a:extLst>
          </p:cNvPr>
          <p:cNvSpPr/>
          <p:nvPr/>
        </p:nvSpPr>
        <p:spPr>
          <a:xfrm>
            <a:off x="8801615" y="5582691"/>
            <a:ext cx="180850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err="1">
                <a:ln w="22225">
                  <a:solidFill>
                    <a:schemeClr val="accent2"/>
                  </a:solidFill>
                  <a:prstDash val="solid"/>
                </a:ln>
                <a:solidFill>
                  <a:schemeClr val="accent2">
                    <a:lumMod val="40000"/>
                    <a:lumOff val="60000"/>
                  </a:schemeClr>
                </a:solidFill>
              </a:rPr>
              <a:t>Crédito</a:t>
            </a:r>
            <a:r>
              <a:rPr lang="en-US" sz="3600" b="1" dirty="0">
                <a:ln w="22225">
                  <a:solidFill>
                    <a:schemeClr val="accent2"/>
                  </a:solidFill>
                  <a:prstDash val="solid"/>
                </a:ln>
                <a:solidFill>
                  <a:schemeClr val="accent2">
                    <a:lumMod val="40000"/>
                    <a:lumOff val="60000"/>
                  </a:schemeClr>
                </a:solidFill>
              </a:rPr>
              <a:t>/ </a:t>
            </a:r>
          </a:p>
          <a:p>
            <a:pPr algn="ctr"/>
            <a:r>
              <a:rPr lang="en-US" sz="3600" b="1" dirty="0" err="1">
                <a:ln w="22225">
                  <a:solidFill>
                    <a:schemeClr val="accent2"/>
                  </a:solidFill>
                  <a:prstDash val="solid"/>
                </a:ln>
                <a:solidFill>
                  <a:schemeClr val="accent2">
                    <a:lumMod val="40000"/>
                    <a:lumOff val="60000"/>
                  </a:schemeClr>
                </a:solidFill>
              </a:rPr>
              <a:t>Débito</a:t>
            </a:r>
            <a:r>
              <a:rPr lang="en-US" sz="3600" b="1" dirty="0">
                <a:ln w="22225">
                  <a:solidFill>
                    <a:schemeClr val="accent2"/>
                  </a:solidFill>
                  <a:prstDash val="solid"/>
                </a:ln>
                <a:solidFill>
                  <a:schemeClr val="accent2">
                    <a:lumMod val="40000"/>
                    <a:lumOff val="60000"/>
                  </a:schemeClr>
                </a:solidFill>
              </a:rPr>
              <a:t> </a:t>
            </a:r>
          </a:p>
        </p:txBody>
      </p:sp>
    </p:spTree>
    <p:extLst>
      <p:ext uri="{BB962C8B-B14F-4D97-AF65-F5344CB8AC3E}">
        <p14:creationId xmlns:p14="http://schemas.microsoft.com/office/powerpoint/2010/main" val="33724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FF240-37B1-735C-AFA4-0EA829233848}"/>
              </a:ext>
            </a:extLst>
          </p:cNvPr>
          <p:cNvSpPr txBox="1"/>
          <p:nvPr/>
        </p:nvSpPr>
        <p:spPr>
          <a:xfrm>
            <a:off x="959643" y="1119360"/>
            <a:ext cx="10272713" cy="1938992"/>
          </a:xfrm>
          <a:prstGeom prst="rect">
            <a:avLst/>
          </a:prstGeom>
          <a:noFill/>
        </p:spPr>
        <p:txBody>
          <a:bodyPr wrap="square" rtlCol="0">
            <a:spAutoFit/>
          </a:bodyPr>
          <a:lstStyle/>
          <a:p>
            <a:pPr algn="ctr"/>
            <a:r>
              <a:rPr lang="es-ES" sz="4000" dirty="0"/>
              <a:t>Por favor coloquen su tarjeta de compromiso completa y su donación, si van a hacer una hoy, en el sobre y séllenlo.</a:t>
            </a:r>
          </a:p>
        </p:txBody>
      </p:sp>
      <p:pic>
        <p:nvPicPr>
          <p:cNvPr id="6" name="Picture 5" descr="A close-up of a letter&#10;&#10;Description automatically generated">
            <a:extLst>
              <a:ext uri="{FF2B5EF4-FFF2-40B4-BE49-F238E27FC236}">
                <a16:creationId xmlns:a16="http://schemas.microsoft.com/office/drawing/2014/main" id="{FAB16A4E-3401-36DF-52E1-0348614A9403}"/>
              </a:ext>
            </a:extLst>
          </p:cNvPr>
          <p:cNvPicPr>
            <a:picLocks noChangeAspect="1"/>
          </p:cNvPicPr>
          <p:nvPr/>
        </p:nvPicPr>
        <p:blipFill>
          <a:blip r:embed="rId2"/>
          <a:stretch>
            <a:fillRect/>
          </a:stretch>
        </p:blipFill>
        <p:spPr>
          <a:xfrm>
            <a:off x="2803114" y="3429000"/>
            <a:ext cx="6585770" cy="28838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719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518D3-6A7D-4BDF-8B3E-65B358201F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449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5E4165CA-2930-4841-AFB7-DD41E95F2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white robes&#10;&#10;Description automatically generated">
            <a:extLst>
              <a:ext uri="{FF2B5EF4-FFF2-40B4-BE49-F238E27FC236}">
                <a16:creationId xmlns:a16="http://schemas.microsoft.com/office/drawing/2014/main" id="{A9302F32-69E2-A64B-3A57-E4F0FF2CA114}"/>
              </a:ext>
            </a:extLst>
          </p:cNvPr>
          <p:cNvPicPr>
            <a:picLocks noChangeAspect="1"/>
          </p:cNvPicPr>
          <p:nvPr/>
        </p:nvPicPr>
        <p:blipFill rotWithShape="1">
          <a:blip r:embed="rId2">
            <a:alphaModFix amt="20000"/>
          </a:blip>
          <a:srcRect b="15730"/>
          <a:stretch/>
        </p:blipFill>
        <p:spPr>
          <a:xfrm>
            <a:off x="0" y="-1"/>
            <a:ext cx="12227201" cy="6858455"/>
          </a:xfrm>
          <a:prstGeom prst="rect">
            <a:avLst/>
          </a:prstGeom>
        </p:spPr>
      </p:pic>
      <p:sp>
        <p:nvSpPr>
          <p:cNvPr id="57" name="Rectangle 56">
            <a:extLst>
              <a:ext uri="{FF2B5EF4-FFF2-40B4-BE49-F238E27FC236}">
                <a16:creationId xmlns:a16="http://schemas.microsoft.com/office/drawing/2014/main" id="{D3A19439-95A7-4D53-B166-072A2A397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rgbClr val="000000">
                  <a:alpha val="23000"/>
                </a:srgbClr>
              </a:gs>
              <a:gs pos="0">
                <a:srgbClr val="000000">
                  <a:alpha val="0"/>
                </a:srgbClr>
              </a:gs>
              <a:gs pos="100000">
                <a:srgbClr val="000000">
                  <a:alpha val="3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BE5C2-B9F5-8622-C828-8A8BF5109096}"/>
              </a:ext>
            </a:extLst>
          </p:cNvPr>
          <p:cNvSpPr>
            <a:spLocks noGrp="1"/>
          </p:cNvSpPr>
          <p:nvPr>
            <p:ph type="title"/>
          </p:nvPr>
        </p:nvSpPr>
        <p:spPr>
          <a:xfrm>
            <a:off x="127000" y="4111268"/>
            <a:ext cx="12059645" cy="2825085"/>
          </a:xfrm>
        </p:spPr>
        <p:txBody>
          <a:bodyPr vert="horz" lIns="91440" tIns="45720" rIns="91440" bIns="45720" rtlCol="0" anchor="b">
            <a:noAutofit/>
          </a:bodyPr>
          <a:lstStyle/>
          <a:p>
            <a:pPr marL="0" marR="0" algn="ctr">
              <a:spcAft>
                <a:spcPts val="800"/>
              </a:spcAft>
            </a:pPr>
            <a:r>
              <a:rPr lang="es-ES" sz="2500" b="1" dirty="0">
                <a:solidFill>
                  <a:schemeClr val="tx1"/>
                </a:solidFill>
              </a:rPr>
              <a:t>Cada uno de nosotros está llamado a compartir sus dones con el fin de apoyar a la Iglesia. Primero debemos apoyar a nuestra parroquia, luego a nuestra arquidiócesis y después a la Iglesia en todo el mundo.</a:t>
            </a:r>
            <a:br>
              <a:rPr lang="es-ES" sz="2500" b="1" dirty="0">
                <a:solidFill>
                  <a:schemeClr val="tx1"/>
                </a:solidFill>
              </a:rPr>
            </a:br>
            <a:br>
              <a:rPr lang="es-ES" sz="2500" b="1" dirty="0">
                <a:solidFill>
                  <a:schemeClr val="tx1"/>
                </a:solidFill>
              </a:rPr>
            </a:br>
            <a:r>
              <a:rPr lang="es-ES" sz="2500" b="1" dirty="0">
                <a:solidFill>
                  <a:schemeClr val="tx1"/>
                </a:solidFill>
              </a:rPr>
              <a:t>La Campaña Anual de la Arquidiócesis de Atlanta no sólo financia el funcionamiento de la arquidiócesis, sino que también financia servicios que son de gran ayuda para los ministerios de nuestra parroquia. La meta de este año para la Campaña Anual es $9.4 millones. Esperamos que todos consideren participar para alcanzar el 100 por ciento de participación. </a:t>
            </a:r>
            <a:br>
              <a:rPr lang="es-ES" sz="2500" b="1" dirty="0">
                <a:solidFill>
                  <a:schemeClr val="tx1"/>
                </a:solidFill>
              </a:rPr>
            </a:br>
            <a:endParaRPr lang="en-US" sz="2500" b="1" i="1" kern="1200" cap="all" baseline="0" dirty="0">
              <a:solidFill>
                <a:schemeClr val="tx1"/>
              </a:solidFill>
              <a:latin typeface="+mj-lt"/>
              <a:ea typeface="+mj-ea"/>
              <a:cs typeface="+mj-cs"/>
            </a:endParaRPr>
          </a:p>
        </p:txBody>
      </p:sp>
    </p:spTree>
    <p:extLst>
      <p:ext uri="{BB962C8B-B14F-4D97-AF65-F5344CB8AC3E}">
        <p14:creationId xmlns:p14="http://schemas.microsoft.com/office/powerpoint/2010/main" val="39632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6" name="Straight Connector 55">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4038F31-0CFA-4185-A957-F0F2B437124F}"/>
              </a:ext>
            </a:extLst>
          </p:cNvPr>
          <p:cNvPicPr>
            <a:picLocks noChangeAspect="1"/>
          </p:cNvPicPr>
          <p:nvPr/>
        </p:nvPicPr>
        <p:blipFill>
          <a:blip r:embed="rId2"/>
          <a:stretch>
            <a:fillRect/>
          </a:stretch>
        </p:blipFill>
        <p:spPr>
          <a:xfrm>
            <a:off x="697157" y="708085"/>
            <a:ext cx="11092961" cy="5441830"/>
          </a:xfrm>
          <a:prstGeom prst="rect">
            <a:avLst/>
          </a:prstGeom>
        </p:spPr>
      </p:pic>
    </p:spTree>
    <p:extLst>
      <p:ext uri="{BB962C8B-B14F-4D97-AF65-F5344CB8AC3E}">
        <p14:creationId xmlns:p14="http://schemas.microsoft.com/office/powerpoint/2010/main" val="144797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E9156A3-927F-4136-8FB7-01C3618C71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6174" y="9137"/>
            <a:ext cx="2060770"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B04D5A-A705-45EA-8F0E-8DA2EA396D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3235" y="8484"/>
            <a:ext cx="4496950"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B4E4B-EC5D-4D4F-BFDF-CEDF17F65D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473282"/>
            <a:ext cx="8670718" cy="152642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1D6D56-9A24-42C0-A137-242CEED58C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54939" y="9137"/>
            <a:ext cx="470887"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2A4864-4454-4BC4-8DC2-078B4DAC4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21974" y="8484"/>
            <a:ext cx="4670026" cy="689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8870" y="1656096"/>
            <a:ext cx="11968689" cy="1615741"/>
          </a:xfrm>
          <a:prstGeom prst="rect">
            <a:avLst/>
          </a:prstGeom>
        </p:spPr>
        <p:txBody>
          <a:bodyPr vert="horz" lIns="91440" tIns="45720" rIns="91440" bIns="45720" rtlCol="0" anchor="ctr">
            <a:normAutofit/>
          </a:bodyPr>
          <a:lstStyle/>
          <a:p>
            <a:pPr algn="ctr">
              <a:spcAft>
                <a:spcPts val="600"/>
              </a:spcAft>
              <a:buSzPct val="80000"/>
            </a:pPr>
            <a:r>
              <a:rPr lang="es-ES" sz="4000" dirty="0">
                <a:solidFill>
                  <a:schemeClr val="tx2"/>
                </a:solidFill>
                <a:effectLst/>
              </a:rPr>
              <a:t>Por favor escriban su nombre y apellido en la </a:t>
            </a:r>
            <a:r>
              <a:rPr lang="es-ES" sz="4000" b="1" dirty="0">
                <a:solidFill>
                  <a:schemeClr val="tx2"/>
                </a:solidFill>
                <a:effectLst/>
              </a:rPr>
              <a:t>primera línea</a:t>
            </a:r>
            <a:endParaRPr lang="en-US" sz="4000" b="1" dirty="0">
              <a:solidFill>
                <a:schemeClr val="tx2"/>
              </a:solidFill>
            </a:endParaRPr>
          </a:p>
        </p:txBody>
      </p:sp>
      <p:pic>
        <p:nvPicPr>
          <p:cNvPr id="4" name="Picture 3">
            <a:extLst>
              <a:ext uri="{FF2B5EF4-FFF2-40B4-BE49-F238E27FC236}">
                <a16:creationId xmlns:a16="http://schemas.microsoft.com/office/drawing/2014/main" id="{A1545F71-4E8D-4B71-965A-B996DD936F84}"/>
              </a:ext>
            </a:extLst>
          </p:cNvPr>
          <p:cNvPicPr>
            <a:picLocks noChangeAspect="1"/>
          </p:cNvPicPr>
          <p:nvPr/>
        </p:nvPicPr>
        <p:blipFill>
          <a:blip r:embed="rId2"/>
          <a:stretch>
            <a:fillRect/>
          </a:stretch>
        </p:blipFill>
        <p:spPr>
          <a:xfrm>
            <a:off x="796019" y="3144505"/>
            <a:ext cx="10172507" cy="3467100"/>
          </a:xfrm>
          <a:prstGeom prst="rect">
            <a:avLst/>
          </a:prstGeom>
        </p:spPr>
      </p:pic>
      <p:sp>
        <p:nvSpPr>
          <p:cNvPr id="11" name="Left Arrow 10">
            <a:extLst>
              <a:ext uri="{FF2B5EF4-FFF2-40B4-BE49-F238E27FC236}">
                <a16:creationId xmlns:a16="http://schemas.microsoft.com/office/drawing/2014/main" id="{E58B852C-286E-2088-F81D-901AEC981553}"/>
              </a:ext>
            </a:extLst>
          </p:cNvPr>
          <p:cNvSpPr/>
          <p:nvPr/>
        </p:nvSpPr>
        <p:spPr>
          <a:xfrm>
            <a:off x="5500185" y="5424616"/>
            <a:ext cx="4335793" cy="423734"/>
          </a:xfrm>
          <a:prstGeom prst="leftArrow">
            <a:avLst/>
          </a:prstGeom>
          <a:solidFill>
            <a:srgbClr val="7A02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5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E9156A3-927F-4136-8FB7-01C3618C71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6174" y="9137"/>
            <a:ext cx="2060770"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B04D5A-A705-45EA-8F0E-8DA2EA396D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3235" y="8484"/>
            <a:ext cx="4496950"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B4E4B-EC5D-4D4F-BFDF-CEDF17F65D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473282"/>
            <a:ext cx="8670718" cy="152642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1D6D56-9A24-42C0-A137-242CEED58C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54939" y="9137"/>
            <a:ext cx="470887"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2A4864-4454-4BC4-8DC2-078B4DAC4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21974" y="8484"/>
            <a:ext cx="4670026" cy="689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0" y="1742285"/>
            <a:ext cx="11968689" cy="1615741"/>
          </a:xfrm>
          <a:prstGeom prst="rect">
            <a:avLst/>
          </a:prstGeom>
        </p:spPr>
        <p:txBody>
          <a:bodyPr vert="horz" lIns="91440" tIns="45720" rIns="91440" bIns="45720" rtlCol="0" anchor="ctr">
            <a:normAutofit/>
          </a:bodyPr>
          <a:lstStyle/>
          <a:p>
            <a:pPr algn="ctr">
              <a:spcAft>
                <a:spcPts val="600"/>
              </a:spcAft>
              <a:buSzPct val="80000"/>
            </a:pPr>
            <a:r>
              <a:rPr lang="es-ES" sz="4000" dirty="0">
                <a:solidFill>
                  <a:schemeClr val="tx2"/>
                </a:solidFill>
                <a:effectLst/>
              </a:rPr>
              <a:t>En la segunda línea, escriban su dirección, incluyendo el número de la unidad o apartamento.</a:t>
            </a:r>
            <a:endParaRPr lang="en-US" sz="4000" dirty="0">
              <a:solidFill>
                <a:schemeClr val="tx2"/>
              </a:solidFill>
            </a:endParaRPr>
          </a:p>
        </p:txBody>
      </p:sp>
      <p:sp>
        <p:nvSpPr>
          <p:cNvPr id="8" name="TextBox 7">
            <a:extLst>
              <a:ext uri="{FF2B5EF4-FFF2-40B4-BE49-F238E27FC236}">
                <a16:creationId xmlns:a16="http://schemas.microsoft.com/office/drawing/2014/main" id="{D1508932-1E24-33B2-5BC1-FDD800B50B26}"/>
              </a:ext>
            </a:extLst>
          </p:cNvPr>
          <p:cNvSpPr txBox="1"/>
          <p:nvPr/>
        </p:nvSpPr>
        <p:spPr>
          <a:xfrm>
            <a:off x="168805" y="5940644"/>
            <a:ext cx="11854389" cy="646331"/>
          </a:xfrm>
          <a:prstGeom prst="rect">
            <a:avLst/>
          </a:prstGeom>
          <a:noFill/>
        </p:spPr>
        <p:txBody>
          <a:bodyPr wrap="square">
            <a:spAutoFit/>
          </a:bodyPr>
          <a:lstStyle/>
          <a:p>
            <a:pPr algn="ctr"/>
            <a:r>
              <a:rPr lang="es-ES" sz="3600" dirty="0">
                <a:solidFill>
                  <a:schemeClr val="tx2"/>
                </a:solidFill>
              </a:rPr>
              <a:t>En la siguiente línea, escriban su ciudad, estado y código postal</a:t>
            </a:r>
            <a:endParaRPr lang="en-US" sz="3600" dirty="0">
              <a:solidFill>
                <a:schemeClr val="tx2"/>
              </a:solidFill>
            </a:endParaRPr>
          </a:p>
        </p:txBody>
      </p:sp>
      <p:pic>
        <p:nvPicPr>
          <p:cNvPr id="5" name="Picture 4">
            <a:extLst>
              <a:ext uri="{FF2B5EF4-FFF2-40B4-BE49-F238E27FC236}">
                <a16:creationId xmlns:a16="http://schemas.microsoft.com/office/drawing/2014/main" id="{28EB9F86-7C6A-4550-837B-C7CC4F3BD4E1}"/>
              </a:ext>
            </a:extLst>
          </p:cNvPr>
          <p:cNvPicPr>
            <a:picLocks noChangeAspect="1"/>
          </p:cNvPicPr>
          <p:nvPr/>
        </p:nvPicPr>
        <p:blipFill>
          <a:blip r:embed="rId2"/>
          <a:stretch>
            <a:fillRect/>
          </a:stretch>
        </p:blipFill>
        <p:spPr>
          <a:xfrm>
            <a:off x="1003235" y="3218040"/>
            <a:ext cx="9852501" cy="2540480"/>
          </a:xfrm>
          <a:prstGeom prst="rect">
            <a:avLst/>
          </a:prstGeom>
        </p:spPr>
      </p:pic>
      <p:sp>
        <p:nvSpPr>
          <p:cNvPr id="9" name="Up Arrow 8">
            <a:extLst>
              <a:ext uri="{FF2B5EF4-FFF2-40B4-BE49-F238E27FC236}">
                <a16:creationId xmlns:a16="http://schemas.microsoft.com/office/drawing/2014/main" id="{6A4D3BFA-BAEF-1D92-F390-5BDDC348D75F}"/>
              </a:ext>
            </a:extLst>
          </p:cNvPr>
          <p:cNvSpPr/>
          <p:nvPr/>
        </p:nvSpPr>
        <p:spPr>
          <a:xfrm>
            <a:off x="5729288" y="4938987"/>
            <a:ext cx="455848" cy="1066801"/>
          </a:xfrm>
          <a:prstGeom prst="upArrow">
            <a:avLst/>
          </a:prstGeom>
          <a:solidFill>
            <a:srgbClr val="C820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E58B852C-286E-2088-F81D-901AEC981553}"/>
              </a:ext>
            </a:extLst>
          </p:cNvPr>
          <p:cNvSpPr/>
          <p:nvPr/>
        </p:nvSpPr>
        <p:spPr>
          <a:xfrm>
            <a:off x="7265773" y="3596316"/>
            <a:ext cx="4200732" cy="423734"/>
          </a:xfrm>
          <a:prstGeom prst="leftArrow">
            <a:avLst/>
          </a:prstGeom>
          <a:solidFill>
            <a:srgbClr val="7A02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14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E9156A3-927F-4136-8FB7-01C3618C71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6174" y="9137"/>
            <a:ext cx="2060770"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B04D5A-A705-45EA-8F0E-8DA2EA396D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3235" y="8484"/>
            <a:ext cx="4496950"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B4E4B-EC5D-4D4F-BFDF-CEDF17F65D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473282"/>
            <a:ext cx="8670718" cy="152642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1D6D56-9A24-42C0-A137-242CEED58C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54939" y="9137"/>
            <a:ext cx="470887" cy="1999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2A4864-4454-4BC4-8DC2-078B4DAC4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21974" y="8484"/>
            <a:ext cx="4670026" cy="689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0" y="1843111"/>
            <a:ext cx="11968689" cy="1615741"/>
          </a:xfrm>
          <a:prstGeom prst="rect">
            <a:avLst/>
          </a:prstGeom>
        </p:spPr>
        <p:txBody>
          <a:bodyPr vert="horz" lIns="91440" tIns="45720" rIns="91440" bIns="45720" rtlCol="0" anchor="ctr">
            <a:normAutofit/>
          </a:bodyPr>
          <a:lstStyle/>
          <a:p>
            <a:pPr algn="ctr">
              <a:spcAft>
                <a:spcPts val="600"/>
              </a:spcAft>
              <a:buSzPct val="80000"/>
            </a:pPr>
            <a:r>
              <a:rPr lang="es-ES" sz="4000" dirty="0">
                <a:effectLst/>
                <a:ea typeface="Calibri" panose="020F0502020204030204" pitchFamily="34" charset="0"/>
                <a:cs typeface="Times New Roman" panose="02020603050405020304" pitchFamily="18" charset="0"/>
              </a:rPr>
              <a:t>Escriban su correo electrónico principal y luego, debajo, su número de teléfono.</a:t>
            </a:r>
            <a:endParaRPr lang="en-US" sz="4000" dirty="0">
              <a:solidFill>
                <a:schemeClr val="tx2"/>
              </a:solidFill>
            </a:endParaRPr>
          </a:p>
        </p:txBody>
      </p:sp>
      <p:pic>
        <p:nvPicPr>
          <p:cNvPr id="4" name="Picture 3">
            <a:extLst>
              <a:ext uri="{FF2B5EF4-FFF2-40B4-BE49-F238E27FC236}">
                <a16:creationId xmlns:a16="http://schemas.microsoft.com/office/drawing/2014/main" id="{BEF24A28-6BE8-461D-A54E-C45A6A549BAC}"/>
              </a:ext>
            </a:extLst>
          </p:cNvPr>
          <p:cNvPicPr>
            <a:picLocks noChangeAspect="1"/>
          </p:cNvPicPr>
          <p:nvPr/>
        </p:nvPicPr>
        <p:blipFill>
          <a:blip r:embed="rId2"/>
          <a:stretch>
            <a:fillRect/>
          </a:stretch>
        </p:blipFill>
        <p:spPr>
          <a:xfrm>
            <a:off x="302156" y="3195231"/>
            <a:ext cx="11968689" cy="3027256"/>
          </a:xfrm>
          <a:prstGeom prst="rect">
            <a:avLst/>
          </a:prstGeom>
        </p:spPr>
      </p:pic>
      <p:sp>
        <p:nvSpPr>
          <p:cNvPr id="11" name="Left Arrow 10">
            <a:extLst>
              <a:ext uri="{FF2B5EF4-FFF2-40B4-BE49-F238E27FC236}">
                <a16:creationId xmlns:a16="http://schemas.microsoft.com/office/drawing/2014/main" id="{E58B852C-286E-2088-F81D-901AEC981553}"/>
              </a:ext>
            </a:extLst>
          </p:cNvPr>
          <p:cNvSpPr/>
          <p:nvPr/>
        </p:nvSpPr>
        <p:spPr>
          <a:xfrm>
            <a:off x="7418173" y="4778586"/>
            <a:ext cx="4200732" cy="423734"/>
          </a:xfrm>
          <a:prstGeom prst="leftArrow">
            <a:avLst/>
          </a:prstGeom>
          <a:solidFill>
            <a:srgbClr val="C820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886DF2D2-E298-B245-E046-64E740319849}"/>
              </a:ext>
            </a:extLst>
          </p:cNvPr>
          <p:cNvSpPr/>
          <p:nvPr/>
        </p:nvSpPr>
        <p:spPr>
          <a:xfrm>
            <a:off x="7418173" y="3615134"/>
            <a:ext cx="4200732" cy="423734"/>
          </a:xfrm>
          <a:prstGeom prst="leftArrow">
            <a:avLst/>
          </a:prstGeom>
          <a:solidFill>
            <a:srgbClr val="7A02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1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42863" y="1548608"/>
            <a:ext cx="3673018" cy="3760784"/>
          </a:xfrm>
          <a:prstGeom prst="rect">
            <a:avLst/>
          </a:prstGeom>
        </p:spPr>
        <p:txBody>
          <a:bodyPr vert="horz" lIns="91440" tIns="45720" rIns="91440" bIns="45720" rtlCol="0" anchor="ctr">
            <a:normAutofit lnSpcReduction="10000"/>
          </a:bodyPr>
          <a:lstStyle/>
          <a:p>
            <a:pPr>
              <a:spcAft>
                <a:spcPts val="600"/>
              </a:spcAft>
              <a:buSzPct val="80000"/>
            </a:pPr>
            <a:r>
              <a:rPr lang="es-ES" sz="3200" dirty="0">
                <a:solidFill>
                  <a:schemeClr val="tx2"/>
                </a:solidFill>
                <a:effectLst/>
              </a:rPr>
              <a:t>Aquellos que ya hicieron su donación de 2024 o que la harán en línea, por favor marquen la casilla ‘</a:t>
            </a:r>
            <a:r>
              <a:rPr lang="es-ES" sz="3200" b="1" dirty="0">
                <a:solidFill>
                  <a:schemeClr val="tx2"/>
                </a:solidFill>
              </a:rPr>
              <a:t>Ya he hecho mi donación de 2024 o la haré por Internet</a:t>
            </a:r>
            <a:r>
              <a:rPr lang="es-ES" sz="3200" dirty="0">
                <a:solidFill>
                  <a:schemeClr val="tx2"/>
                </a:solidFill>
                <a:effectLst/>
              </a:rPr>
              <a:t>’</a:t>
            </a:r>
            <a:endParaRPr lang="en-US" sz="3200" dirty="0">
              <a:solidFill>
                <a:schemeClr val="tx2"/>
              </a:solidFill>
              <a:effectLst/>
            </a:endParaRPr>
          </a:p>
        </p:txBody>
      </p:sp>
      <p:pic>
        <p:nvPicPr>
          <p:cNvPr id="4" name="Picture 3">
            <a:extLst>
              <a:ext uri="{FF2B5EF4-FFF2-40B4-BE49-F238E27FC236}">
                <a16:creationId xmlns:a16="http://schemas.microsoft.com/office/drawing/2014/main" id="{5B8E20AD-B8ED-402C-B092-219E86676F4B}"/>
              </a:ext>
            </a:extLst>
          </p:cNvPr>
          <p:cNvPicPr>
            <a:picLocks noChangeAspect="1"/>
          </p:cNvPicPr>
          <p:nvPr/>
        </p:nvPicPr>
        <p:blipFill>
          <a:blip r:embed="rId2"/>
          <a:stretch>
            <a:fillRect/>
          </a:stretch>
        </p:blipFill>
        <p:spPr>
          <a:xfrm>
            <a:off x="3569806" y="666749"/>
            <a:ext cx="8500812" cy="5210175"/>
          </a:xfrm>
          <a:prstGeom prst="rect">
            <a:avLst/>
          </a:prstGeom>
        </p:spPr>
      </p:pic>
      <p:sp>
        <p:nvSpPr>
          <p:cNvPr id="9" name="Freeform 8">
            <a:extLst>
              <a:ext uri="{FF2B5EF4-FFF2-40B4-BE49-F238E27FC236}">
                <a16:creationId xmlns:a16="http://schemas.microsoft.com/office/drawing/2014/main" id="{94E38316-0FC3-E810-614E-7C2163E10CB9}"/>
              </a:ext>
            </a:extLst>
          </p:cNvPr>
          <p:cNvSpPr/>
          <p:nvPr/>
        </p:nvSpPr>
        <p:spPr>
          <a:xfrm>
            <a:off x="7208466" y="1250951"/>
            <a:ext cx="492125" cy="595313"/>
          </a:xfrm>
          <a:custGeom>
            <a:avLst/>
            <a:gdLst>
              <a:gd name="connsiteX0" fmla="*/ 0 w 342900"/>
              <a:gd name="connsiteY0" fmla="*/ 257175 h 400050"/>
              <a:gd name="connsiteX1" fmla="*/ 42863 w 342900"/>
              <a:gd name="connsiteY1" fmla="*/ 357187 h 400050"/>
              <a:gd name="connsiteX2" fmla="*/ 71438 w 342900"/>
              <a:gd name="connsiteY2" fmla="*/ 400050 h 400050"/>
              <a:gd name="connsiteX3" fmla="*/ 85725 w 342900"/>
              <a:gd name="connsiteY3" fmla="*/ 357187 h 400050"/>
              <a:gd name="connsiteX4" fmla="*/ 128588 w 342900"/>
              <a:gd name="connsiteY4" fmla="*/ 314325 h 400050"/>
              <a:gd name="connsiteX5" fmla="*/ 185738 w 342900"/>
              <a:gd name="connsiteY5" fmla="*/ 228600 h 400050"/>
              <a:gd name="connsiteX6" fmla="*/ 271463 w 342900"/>
              <a:gd name="connsiteY6" fmla="*/ 100012 h 400050"/>
              <a:gd name="connsiteX7" fmla="*/ 300038 w 342900"/>
              <a:gd name="connsiteY7" fmla="*/ 57150 h 400050"/>
              <a:gd name="connsiteX8" fmla="*/ 342900 w 342900"/>
              <a:gd name="connsiteY8"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400050">
                <a:moveTo>
                  <a:pt x="0" y="257175"/>
                </a:moveTo>
                <a:cubicBezTo>
                  <a:pt x="14288" y="290512"/>
                  <a:pt x="26642" y="324746"/>
                  <a:pt x="42863" y="357187"/>
                </a:cubicBezTo>
                <a:cubicBezTo>
                  <a:pt x="50542" y="372546"/>
                  <a:pt x="54266" y="400050"/>
                  <a:pt x="71438" y="400050"/>
                </a:cubicBezTo>
                <a:cubicBezTo>
                  <a:pt x="86498" y="400050"/>
                  <a:pt x="77371" y="369718"/>
                  <a:pt x="85725" y="357187"/>
                </a:cubicBezTo>
                <a:cubicBezTo>
                  <a:pt x="96933" y="340375"/>
                  <a:pt x="116183" y="330274"/>
                  <a:pt x="128588" y="314325"/>
                </a:cubicBezTo>
                <a:cubicBezTo>
                  <a:pt x="149673" y="287216"/>
                  <a:pt x="166688" y="257175"/>
                  <a:pt x="185738" y="228600"/>
                </a:cubicBezTo>
                <a:lnTo>
                  <a:pt x="271463" y="100012"/>
                </a:lnTo>
                <a:lnTo>
                  <a:pt x="300038" y="57150"/>
                </a:lnTo>
                <a:cubicBezTo>
                  <a:pt x="332350" y="8682"/>
                  <a:pt x="316470" y="26430"/>
                  <a:pt x="342900" y="0"/>
                </a:cubicBezTo>
              </a:path>
            </a:pathLst>
          </a:custGeom>
          <a:noFill/>
          <a:ln w="76200">
            <a:solidFill>
              <a:srgbClr val="C820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6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246593" y="1507389"/>
            <a:ext cx="3673018" cy="3760784"/>
          </a:xfrm>
          <a:prstGeom prst="rect">
            <a:avLst/>
          </a:prstGeom>
        </p:spPr>
        <p:txBody>
          <a:bodyPr vert="horz" lIns="91440" tIns="45720" rIns="91440" bIns="45720" rtlCol="0" anchor="ctr">
            <a:noAutofit/>
          </a:bodyPr>
          <a:lstStyle/>
          <a:p>
            <a:pPr>
              <a:spcAft>
                <a:spcPts val="600"/>
              </a:spcAft>
              <a:buSzPct val="80000"/>
            </a:pPr>
            <a:r>
              <a:rPr lang="es-ES" sz="4000" dirty="0">
                <a:effectLst/>
                <a:ea typeface="Calibri" panose="020F0502020204030204" pitchFamily="34" charset="0"/>
                <a:cs typeface="Times New Roman" panose="02020603050405020304" pitchFamily="18" charset="0"/>
              </a:rPr>
              <a:t>Por favor </a:t>
            </a:r>
            <a:r>
              <a:rPr lang="es-ES" sz="4000" b="1" dirty="0">
                <a:effectLst/>
                <a:ea typeface="Calibri" panose="020F0502020204030204" pitchFamily="34" charset="0"/>
                <a:cs typeface="Times New Roman" panose="02020603050405020304" pitchFamily="18" charset="0"/>
              </a:rPr>
              <a:t>escriban en la línea proporcionada el monto total del compromiso que hicieron</a:t>
            </a:r>
            <a:r>
              <a:rPr lang="es-ES" sz="4000" dirty="0">
                <a:effectLst/>
                <a:ea typeface="Calibri" panose="020F0502020204030204" pitchFamily="34" charset="0"/>
                <a:cs typeface="Times New Roman" panose="02020603050405020304" pitchFamily="18" charset="0"/>
              </a:rPr>
              <a:t> o la totalidad de la donación de contado que están incluyendo hoy</a:t>
            </a:r>
            <a:endParaRPr lang="en-US" sz="4000" dirty="0">
              <a:solidFill>
                <a:schemeClr val="tx2"/>
              </a:solidFill>
              <a:effectLst/>
            </a:endParaRPr>
          </a:p>
        </p:txBody>
      </p:sp>
      <p:pic>
        <p:nvPicPr>
          <p:cNvPr id="7" name="Picture 6">
            <a:extLst>
              <a:ext uri="{FF2B5EF4-FFF2-40B4-BE49-F238E27FC236}">
                <a16:creationId xmlns:a16="http://schemas.microsoft.com/office/drawing/2014/main" id="{434B54C9-3459-46A5-AC2E-F9DF6750B735}"/>
              </a:ext>
            </a:extLst>
          </p:cNvPr>
          <p:cNvPicPr>
            <a:picLocks noChangeAspect="1"/>
          </p:cNvPicPr>
          <p:nvPr/>
        </p:nvPicPr>
        <p:blipFill>
          <a:blip r:embed="rId2"/>
          <a:stretch>
            <a:fillRect/>
          </a:stretch>
        </p:blipFill>
        <p:spPr>
          <a:xfrm>
            <a:off x="4053639" y="480141"/>
            <a:ext cx="7891768" cy="5552471"/>
          </a:xfrm>
          <a:prstGeom prst="rect">
            <a:avLst/>
          </a:prstGeom>
        </p:spPr>
      </p:pic>
      <p:sp>
        <p:nvSpPr>
          <p:cNvPr id="2" name="TextBox 1">
            <a:extLst>
              <a:ext uri="{FF2B5EF4-FFF2-40B4-BE49-F238E27FC236}">
                <a16:creationId xmlns:a16="http://schemas.microsoft.com/office/drawing/2014/main" id="{E77BE651-9372-1315-172F-602331F8C090}"/>
              </a:ext>
            </a:extLst>
          </p:cNvPr>
          <p:cNvSpPr txBox="1"/>
          <p:nvPr/>
        </p:nvSpPr>
        <p:spPr>
          <a:xfrm>
            <a:off x="8328428" y="2145134"/>
            <a:ext cx="913029" cy="400110"/>
          </a:xfrm>
          <a:prstGeom prst="rect">
            <a:avLst/>
          </a:prstGeom>
          <a:noFill/>
        </p:spPr>
        <p:txBody>
          <a:bodyPr wrap="square" rtlCol="0">
            <a:spAutoFit/>
          </a:bodyPr>
          <a:lstStyle/>
          <a:p>
            <a:r>
              <a:rPr lang="en-US" sz="2000" spc="300" dirty="0">
                <a:solidFill>
                  <a:schemeClr val="accent6">
                    <a:lumMod val="75000"/>
                  </a:schemeClr>
                </a:solidFill>
              </a:rPr>
              <a:t>100</a:t>
            </a:r>
          </a:p>
        </p:txBody>
      </p:sp>
    </p:spTree>
    <p:extLst>
      <p:ext uri="{BB962C8B-B14F-4D97-AF65-F5344CB8AC3E}">
        <p14:creationId xmlns:p14="http://schemas.microsoft.com/office/powerpoint/2010/main" val="16014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BC5530D9-E5EC-4F53-9718-FD7F2F12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E8EC9D40-708B-4955-84A6-7F0067CDF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ADB9E8D0-9447-46F3-9ECE-EE314C367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A3604C-22EF-F14D-0797-DBF6C981A975}"/>
              </a:ext>
            </a:extLst>
          </p:cNvPr>
          <p:cNvSpPr txBox="1"/>
          <p:nvPr/>
        </p:nvSpPr>
        <p:spPr>
          <a:xfrm>
            <a:off x="246593" y="1507389"/>
            <a:ext cx="3673018" cy="3760784"/>
          </a:xfrm>
          <a:prstGeom prst="rect">
            <a:avLst/>
          </a:prstGeom>
        </p:spPr>
        <p:txBody>
          <a:bodyPr vert="horz" lIns="91440" tIns="45720" rIns="91440" bIns="45720" rtlCol="0" anchor="ctr">
            <a:noAutofit/>
          </a:bodyPr>
          <a:lstStyle/>
          <a:p>
            <a:pPr>
              <a:spcAft>
                <a:spcPts val="600"/>
              </a:spcAft>
              <a:buSzPct val="80000"/>
            </a:pPr>
            <a:r>
              <a:rPr lang="es-ES" sz="3600" dirty="0">
                <a:effectLst/>
                <a:ea typeface="Calibri" panose="020F0502020204030204" pitchFamily="34" charset="0"/>
                <a:cs typeface="Times New Roman" panose="02020603050405020304" pitchFamily="18" charset="0"/>
              </a:rPr>
              <a:t>Si desean hacer una donación recurrente, simplemente marquen ‘</a:t>
            </a:r>
            <a:r>
              <a:rPr lang="es-ES" sz="3600" b="1" dirty="0">
                <a:effectLst/>
                <a:ea typeface="Calibri" panose="020F0502020204030204" pitchFamily="34" charset="0"/>
                <a:cs typeface="Times New Roman" panose="02020603050405020304" pitchFamily="18" charset="0"/>
              </a:rPr>
              <a:t>Hasta que yo solicite parar</a:t>
            </a:r>
            <a:r>
              <a:rPr lang="es-ES" sz="3600" dirty="0">
                <a:effectLst/>
                <a:ea typeface="Calibri" panose="020F0502020204030204" pitchFamily="34" charset="0"/>
                <a:cs typeface="Times New Roman" panose="02020603050405020304" pitchFamily="18" charset="0"/>
              </a:rPr>
              <a:t>’ y seleccionen si desean hacer su contribución </a:t>
            </a:r>
            <a:r>
              <a:rPr lang="es-ES" sz="3600" b="1" dirty="0">
                <a:effectLst/>
                <a:ea typeface="Calibri" panose="020F0502020204030204" pitchFamily="34" charset="0"/>
                <a:cs typeface="Times New Roman" panose="02020603050405020304" pitchFamily="18" charset="0"/>
              </a:rPr>
              <a:t>mensualmente o trimestralmente</a:t>
            </a:r>
            <a:r>
              <a:rPr lang="es-ES" sz="3600" dirty="0">
                <a:effectLst/>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3A4C395B-7435-452C-A990-A3AFE38908C3}"/>
              </a:ext>
            </a:extLst>
          </p:cNvPr>
          <p:cNvPicPr>
            <a:picLocks noChangeAspect="1"/>
          </p:cNvPicPr>
          <p:nvPr/>
        </p:nvPicPr>
        <p:blipFill>
          <a:blip r:embed="rId2"/>
          <a:stretch>
            <a:fillRect/>
          </a:stretch>
        </p:blipFill>
        <p:spPr>
          <a:xfrm>
            <a:off x="4045630" y="674062"/>
            <a:ext cx="7891768" cy="5552471"/>
          </a:xfrm>
          <a:prstGeom prst="rect">
            <a:avLst/>
          </a:prstGeom>
        </p:spPr>
      </p:pic>
      <p:sp>
        <p:nvSpPr>
          <p:cNvPr id="2" name="TextBox 1">
            <a:extLst>
              <a:ext uri="{FF2B5EF4-FFF2-40B4-BE49-F238E27FC236}">
                <a16:creationId xmlns:a16="http://schemas.microsoft.com/office/drawing/2014/main" id="{E77BE651-9372-1315-172F-602331F8C090}"/>
              </a:ext>
            </a:extLst>
          </p:cNvPr>
          <p:cNvSpPr txBox="1"/>
          <p:nvPr/>
        </p:nvSpPr>
        <p:spPr>
          <a:xfrm>
            <a:off x="5155934" y="2309006"/>
            <a:ext cx="913029" cy="400110"/>
          </a:xfrm>
          <a:prstGeom prst="rect">
            <a:avLst/>
          </a:prstGeom>
          <a:noFill/>
        </p:spPr>
        <p:txBody>
          <a:bodyPr wrap="square" rtlCol="0">
            <a:spAutoFit/>
          </a:bodyPr>
          <a:lstStyle/>
          <a:p>
            <a:r>
              <a:rPr lang="en-US" sz="2000" spc="300" dirty="0">
                <a:solidFill>
                  <a:schemeClr val="accent6">
                    <a:lumMod val="75000"/>
                  </a:schemeClr>
                </a:solidFill>
              </a:rPr>
              <a:t>1,000</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2" name="Ink 11">
                <a:extLst>
                  <a:ext uri="{FF2B5EF4-FFF2-40B4-BE49-F238E27FC236}">
                    <a16:creationId xmlns:a16="http://schemas.microsoft.com/office/drawing/2014/main" id="{1D6DA23E-B8C4-721E-72F6-71651557C580}"/>
                  </a:ext>
                </a:extLst>
              </p14:cNvPr>
              <p14:cNvContentPartPr/>
              <p14:nvPr/>
            </p14:nvContentPartPr>
            <p14:xfrm>
              <a:off x="9573581" y="2810598"/>
              <a:ext cx="429480" cy="364680"/>
            </p14:xfrm>
          </p:contentPart>
        </mc:Choice>
        <mc:Fallback>
          <p:pic>
            <p:nvPicPr>
              <p:cNvPr id="12" name="Ink 11">
                <a:extLst>
                  <a:ext uri="{FF2B5EF4-FFF2-40B4-BE49-F238E27FC236}">
                    <a16:creationId xmlns:a16="http://schemas.microsoft.com/office/drawing/2014/main" id="{1D6DA23E-B8C4-721E-72F6-71651557C580}"/>
                  </a:ext>
                </a:extLst>
              </p:cNvPr>
              <p:cNvPicPr/>
              <p:nvPr/>
            </p:nvPicPr>
            <p:blipFill>
              <a:blip r:embed="rId4"/>
              <a:stretch>
                <a:fillRect/>
              </a:stretch>
            </p:blipFill>
            <p:spPr>
              <a:xfrm>
                <a:off x="9537581" y="2774634"/>
                <a:ext cx="501120" cy="436249"/>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3" name="Ink 12">
                <a:extLst>
                  <a:ext uri="{FF2B5EF4-FFF2-40B4-BE49-F238E27FC236}">
                    <a16:creationId xmlns:a16="http://schemas.microsoft.com/office/drawing/2014/main" id="{2EA2B769-5975-CBF8-A373-6259272C6E0B}"/>
                  </a:ext>
                </a:extLst>
              </p14:cNvPr>
              <p14:cNvContentPartPr/>
              <p14:nvPr/>
            </p14:nvContentPartPr>
            <p14:xfrm>
              <a:off x="10288667" y="3234923"/>
              <a:ext cx="794321" cy="305716"/>
            </p14:xfrm>
          </p:contentPart>
        </mc:Choice>
        <mc:Fallback>
          <p:pic>
            <p:nvPicPr>
              <p:cNvPr id="13" name="Ink 12">
                <a:extLst>
                  <a:ext uri="{FF2B5EF4-FFF2-40B4-BE49-F238E27FC236}">
                    <a16:creationId xmlns:a16="http://schemas.microsoft.com/office/drawing/2014/main" id="{2EA2B769-5975-CBF8-A373-6259272C6E0B}"/>
                  </a:ext>
                </a:extLst>
              </p:cNvPr>
              <p:cNvPicPr/>
              <p:nvPr/>
            </p:nvPicPr>
            <p:blipFill>
              <a:blip r:embed="rId6"/>
              <a:stretch>
                <a:fillRect/>
              </a:stretch>
            </p:blipFill>
            <p:spPr>
              <a:xfrm>
                <a:off x="10282546" y="3228801"/>
                <a:ext cx="806563" cy="317959"/>
              </a:xfrm>
              <a:prstGeom prst="rect">
                <a:avLst/>
              </a:prstGeom>
            </p:spPr>
          </p:pic>
        </mc:Fallback>
      </mc:AlternateContent>
    </p:spTree>
    <p:extLst>
      <p:ext uri="{BB962C8B-B14F-4D97-AF65-F5344CB8AC3E}">
        <p14:creationId xmlns:p14="http://schemas.microsoft.com/office/powerpoint/2010/main" val="54980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ngleLines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1252</TotalTime>
  <Words>431</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Univers Condensed Light</vt:lpstr>
      <vt:lpstr>Walbaum Display Light</vt:lpstr>
      <vt:lpstr>AngleLinesVTI</vt:lpstr>
      <vt:lpstr>Anuncio para el día del compromiso </vt:lpstr>
      <vt:lpstr>Cada uno de nosotros está llamado a compartir sus dones con el fin de apoyar a la Iglesia. Primero debemos apoyar a nuestra parroquia, luego a nuestra arquidiócesis y después a la Iglesia en todo el mundo.  La Campaña Anual de la Arquidiócesis de Atlanta no sólo financia el funcionamiento de la arquidiócesis, sino que también financia servicios que son de gran ayuda para los ministerios de nuestra parroquia. La meta de este año para la Campaña Anual es $9.4 millones. Esperamos que todos consideren participar para alcanzar el 100 por ciento de participación.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Pew process</dc:title>
  <dc:creator>Krysten Hardee</dc:creator>
  <cp:lastModifiedBy>Krysten Maranville</cp:lastModifiedBy>
  <cp:revision>8</cp:revision>
  <dcterms:created xsi:type="dcterms:W3CDTF">2024-01-19T13:44:33Z</dcterms:created>
  <dcterms:modified xsi:type="dcterms:W3CDTF">2024-01-30T13:11:12Z</dcterms:modified>
</cp:coreProperties>
</file>